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1"/>
  </p:notesMasterIdLst>
  <p:handoutMasterIdLst>
    <p:handoutMasterId r:id="rId22"/>
  </p:handoutMasterIdLst>
  <p:sldIdLst>
    <p:sldId id="256" r:id="rId5"/>
    <p:sldId id="258" r:id="rId6"/>
    <p:sldId id="270" r:id="rId7"/>
    <p:sldId id="263" r:id="rId8"/>
    <p:sldId id="268" r:id="rId9"/>
    <p:sldId id="261" r:id="rId10"/>
    <p:sldId id="264" r:id="rId11"/>
    <p:sldId id="267" r:id="rId12"/>
    <p:sldId id="272" r:id="rId13"/>
    <p:sldId id="265" r:id="rId14"/>
    <p:sldId id="266" r:id="rId15"/>
    <p:sldId id="271" r:id="rId16"/>
    <p:sldId id="269" r:id="rId17"/>
    <p:sldId id="260" r:id="rId18"/>
    <p:sldId id="262" r:id="rId19"/>
    <p:sldId id="275" r:id="rId20"/>
  </p:sldIdLst>
  <p:sldSz cx="9144000" cy="6858000" type="screen4x3"/>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5">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ystyna V. Mursky" initials="CVM" lastIdx="10" clrIdx="0"/>
  <p:cmAuthor id="1" name="Jacob Richardson" initials="JR" lastIdx="2" clrIdx="1"/>
  <p:cmAuthor id="2" name="Erica Felker" initials="EF" lastIdx="1" clrIdx="2"/>
  <p:cmAuthor id="3" name="Erica Felker" initials="EF [2]" lastIdx="1" clrIdx="3"/>
  <p:cmAuthor id="4" name="Erica Felker" initials="" lastIdx="13"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4F5B"/>
    <a:srgbClr val="21262F"/>
    <a:srgbClr val="2B731B"/>
    <a:srgbClr val="007393"/>
    <a:srgbClr val="45A802"/>
    <a:srgbClr val="2D9ED9"/>
    <a:srgbClr val="79C53B"/>
    <a:srgbClr val="93EE49"/>
    <a:srgbClr val="FFCB59"/>
    <a:srgbClr val="E9F4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15"/>
    <p:restoredTop sz="90952" autoAdjust="0"/>
  </p:normalViewPr>
  <p:slideViewPr>
    <p:cSldViewPr snapToGrid="0" snapToObjects="1">
      <p:cViewPr varScale="1">
        <p:scale>
          <a:sx n="104" d="100"/>
          <a:sy n="104" d="100"/>
        </p:scale>
        <p:origin x="153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p:scale>
          <a:sx n="100" d="100"/>
          <a:sy n="100" d="100"/>
        </p:scale>
        <p:origin x="4264" y="680"/>
      </p:cViewPr>
      <p:guideLst>
        <p:guide orient="horz" pos="2905"/>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B5574A-4990-7647-B395-B4D618275168}"/>
              </a:ext>
            </a:extLst>
          </p:cNvPr>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1ECF476-F9A5-E64B-9570-D558AB61A669}"/>
              </a:ext>
            </a:extLst>
          </p:cNvPr>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a:defRPr sz="1200"/>
            </a:lvl1pPr>
          </a:lstStyle>
          <a:p>
            <a:fld id="{1ED7AA1E-8C8E-F745-8187-4AD1AF947B61}" type="datetimeFigureOut">
              <a:rPr lang="en-US" smtClean="0"/>
              <a:t>4/23/2020</a:t>
            </a:fld>
            <a:endParaRPr lang="en-US"/>
          </a:p>
        </p:txBody>
      </p:sp>
      <p:sp>
        <p:nvSpPr>
          <p:cNvPr id="4" name="Footer Placeholder 3">
            <a:extLst>
              <a:ext uri="{FF2B5EF4-FFF2-40B4-BE49-F238E27FC236}">
                <a16:creationId xmlns:a16="http://schemas.microsoft.com/office/drawing/2014/main" id="{D51F19AC-326B-6B46-9210-C7EE0C7E57BD}"/>
              </a:ext>
            </a:extLst>
          </p:cNvPr>
          <p:cNvSpPr>
            <a:spLocks noGrp="1"/>
          </p:cNvSpPr>
          <p:nvPr>
            <p:ph type="ftr" sz="quarter" idx="2"/>
          </p:nvPr>
        </p:nvSpPr>
        <p:spPr>
          <a:xfrm>
            <a:off x="0" y="8761413"/>
            <a:ext cx="3038475"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DF6CB6E-D281-554A-A14E-4B77957AC849}"/>
              </a:ext>
            </a:extLst>
          </p:cNvPr>
          <p:cNvSpPr>
            <a:spLocks noGrp="1"/>
          </p:cNvSpPr>
          <p:nvPr>
            <p:ph type="sldNum" sz="quarter" idx="3"/>
          </p:nvPr>
        </p:nvSpPr>
        <p:spPr>
          <a:xfrm>
            <a:off x="3970338" y="8761413"/>
            <a:ext cx="3038475" cy="461962"/>
          </a:xfrm>
          <a:prstGeom prst="rect">
            <a:avLst/>
          </a:prstGeom>
        </p:spPr>
        <p:txBody>
          <a:bodyPr vert="horz" lIns="91440" tIns="45720" rIns="91440" bIns="45720" rtlCol="0" anchor="b"/>
          <a:lstStyle>
            <a:lvl1pPr algn="r">
              <a:defRPr sz="1200"/>
            </a:lvl1pPr>
          </a:lstStyle>
          <a:p>
            <a:fld id="{7381D3F2-73DC-6547-8D14-9E8129E4D6CB}" type="slidenum">
              <a:rPr lang="en-US" smtClean="0"/>
              <a:t>‹#›</a:t>
            </a:fld>
            <a:endParaRPr lang="en-US"/>
          </a:p>
        </p:txBody>
      </p:sp>
    </p:spTree>
    <p:extLst>
      <p:ext uri="{BB962C8B-B14F-4D97-AF65-F5344CB8AC3E}">
        <p14:creationId xmlns:p14="http://schemas.microsoft.com/office/powerpoint/2010/main" val="2318837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dirty="0"/>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lvl1pPr>
          </a:lstStyle>
          <a:p>
            <a:fld id="{35769A99-779A-4C99-8041-D5B0034F67C9}" type="datetimeFigureOut">
              <a:rPr lang="en-US" smtClean="0"/>
              <a:pPr/>
              <a:t>4/23/2020</a:t>
            </a:fld>
            <a:endParaRPr lang="en-US" dirty="0"/>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endParaRPr lang="en-US" dirty="0"/>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a:defRPr sz="1200"/>
            </a:lvl1pPr>
          </a:lstStyle>
          <a:p>
            <a:fld id="{23050700-79A2-4931-8940-FEEC387F913A}" type="slidenum">
              <a:rPr lang="en-US" smtClean="0"/>
              <a:pPr/>
              <a:t>‹#›</a:t>
            </a:fld>
            <a:endParaRPr lang="en-US" dirty="0"/>
          </a:p>
        </p:txBody>
      </p:sp>
    </p:spTree>
    <p:extLst>
      <p:ext uri="{BB962C8B-B14F-4D97-AF65-F5344CB8AC3E}">
        <p14:creationId xmlns:p14="http://schemas.microsoft.com/office/powerpoint/2010/main" val="2008709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050700-79A2-4931-8940-FEEC387F913A}" type="slidenum">
              <a:rPr lang="en-US" smtClean="0"/>
              <a:pPr/>
              <a:t>1</a:t>
            </a:fld>
            <a:endParaRPr lang="en-US" dirty="0"/>
          </a:p>
        </p:txBody>
      </p:sp>
    </p:spTree>
    <p:extLst>
      <p:ext uri="{BB962C8B-B14F-4D97-AF65-F5344CB8AC3E}">
        <p14:creationId xmlns:p14="http://schemas.microsoft.com/office/powerpoint/2010/main" val="174448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Accessibility Strategies and Formative Strategies are embedded within resources—indicated by purple text preceded by an icon. Selecting the embedded strategy activates a pop-up with a definition of the strategy and a link to the complete strategy resource for additional information. </a:t>
            </a:r>
          </a:p>
        </p:txBody>
      </p:sp>
      <p:sp>
        <p:nvSpPr>
          <p:cNvPr id="4" name="Slide Number Placeholder 3"/>
          <p:cNvSpPr>
            <a:spLocks noGrp="1"/>
          </p:cNvSpPr>
          <p:nvPr>
            <p:ph type="sldNum" sz="quarter" idx="5"/>
          </p:nvPr>
        </p:nvSpPr>
        <p:spPr/>
        <p:txBody>
          <a:bodyPr/>
          <a:lstStyle/>
          <a:p>
            <a:fld id="{23050700-79A2-4931-8940-FEEC387F913A}" type="slidenum">
              <a:rPr lang="en-US" smtClean="0"/>
              <a:pPr/>
              <a:t>10</a:t>
            </a:fld>
            <a:endParaRPr lang="en-US" dirty="0"/>
          </a:p>
        </p:txBody>
      </p:sp>
    </p:spTree>
    <p:extLst>
      <p:ext uri="{BB962C8B-B14F-4D97-AF65-F5344CB8AC3E}">
        <p14:creationId xmlns:p14="http://schemas.microsoft.com/office/powerpoint/2010/main" val="2791083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Formative Strategy resources are not grade or content specific but can be used in any classroom environment to support the formative assessment process.  </a:t>
            </a:r>
          </a:p>
        </p:txBody>
      </p:sp>
      <p:sp>
        <p:nvSpPr>
          <p:cNvPr id="4" name="Slide Number Placeholder 3"/>
          <p:cNvSpPr>
            <a:spLocks noGrp="1"/>
          </p:cNvSpPr>
          <p:nvPr>
            <p:ph type="sldNum" sz="quarter" idx="5"/>
          </p:nvPr>
        </p:nvSpPr>
        <p:spPr/>
        <p:txBody>
          <a:bodyPr/>
          <a:lstStyle/>
          <a:p>
            <a:fld id="{23050700-79A2-4931-8940-FEEC387F913A}" type="slidenum">
              <a:rPr lang="en-US" smtClean="0"/>
              <a:pPr/>
              <a:t>11</a:t>
            </a:fld>
            <a:endParaRPr lang="en-US" dirty="0"/>
          </a:p>
        </p:txBody>
      </p:sp>
    </p:spTree>
    <p:extLst>
      <p:ext uri="{BB962C8B-B14F-4D97-AF65-F5344CB8AC3E}">
        <p14:creationId xmlns:p14="http://schemas.microsoft.com/office/powerpoint/2010/main" val="1642397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Accessibility Strategy resources are not grade or content specific but can be used in any classroom environment to support diverse student needs.  </a:t>
            </a:r>
          </a:p>
        </p:txBody>
      </p:sp>
      <p:sp>
        <p:nvSpPr>
          <p:cNvPr id="4" name="Slide Number Placeholder 3"/>
          <p:cNvSpPr>
            <a:spLocks noGrp="1"/>
          </p:cNvSpPr>
          <p:nvPr>
            <p:ph type="sldNum" sz="quarter" idx="5"/>
          </p:nvPr>
        </p:nvSpPr>
        <p:spPr/>
        <p:txBody>
          <a:bodyPr/>
          <a:lstStyle/>
          <a:p>
            <a:fld id="{23050700-79A2-4931-8940-FEEC387F913A}" type="slidenum">
              <a:rPr lang="en-US" smtClean="0"/>
              <a:pPr/>
              <a:t>12</a:t>
            </a:fld>
            <a:endParaRPr lang="en-US" dirty="0"/>
          </a:p>
        </p:txBody>
      </p:sp>
    </p:spTree>
    <p:extLst>
      <p:ext uri="{BB962C8B-B14F-4D97-AF65-F5344CB8AC3E}">
        <p14:creationId xmlns:p14="http://schemas.microsoft.com/office/powerpoint/2010/main" val="2593162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resources can be printed. Printouts can also be customized by selecting desired sections. </a:t>
            </a:r>
          </a:p>
        </p:txBody>
      </p:sp>
      <p:sp>
        <p:nvSpPr>
          <p:cNvPr id="4" name="Slide Number Placeholder 3"/>
          <p:cNvSpPr>
            <a:spLocks noGrp="1"/>
          </p:cNvSpPr>
          <p:nvPr>
            <p:ph type="sldNum" sz="quarter" idx="5"/>
          </p:nvPr>
        </p:nvSpPr>
        <p:spPr/>
        <p:txBody>
          <a:bodyPr/>
          <a:lstStyle/>
          <a:p>
            <a:fld id="{23050700-79A2-4931-8940-FEEC387F913A}" type="slidenum">
              <a:rPr lang="en-US" smtClean="0"/>
              <a:pPr/>
              <a:t>13</a:t>
            </a:fld>
            <a:endParaRPr lang="en-US" dirty="0"/>
          </a:p>
        </p:txBody>
      </p:sp>
    </p:spTree>
    <p:extLst>
      <p:ext uri="{BB962C8B-B14F-4D97-AF65-F5344CB8AC3E}">
        <p14:creationId xmlns:p14="http://schemas.microsoft.com/office/powerpoint/2010/main" val="2429565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Educators can add private notes to any resource. These can be retrieved by returning to the resource or via the My Bookmarks and Notes side menu option. </a:t>
            </a:r>
          </a:p>
        </p:txBody>
      </p:sp>
      <p:sp>
        <p:nvSpPr>
          <p:cNvPr id="4" name="Slide Number Placeholder 3"/>
          <p:cNvSpPr>
            <a:spLocks noGrp="1"/>
          </p:cNvSpPr>
          <p:nvPr>
            <p:ph type="sldNum" sz="quarter" idx="5"/>
          </p:nvPr>
        </p:nvSpPr>
        <p:spPr/>
        <p:txBody>
          <a:bodyPr/>
          <a:lstStyle/>
          <a:p>
            <a:fld id="{23050700-79A2-4931-8940-FEEC387F913A}" type="slidenum">
              <a:rPr lang="en-US" smtClean="0"/>
              <a:pPr/>
              <a:t>14</a:t>
            </a:fld>
            <a:endParaRPr lang="en-US" dirty="0"/>
          </a:p>
        </p:txBody>
      </p:sp>
    </p:spTree>
    <p:extLst>
      <p:ext uri="{BB962C8B-B14F-4D97-AF65-F5344CB8AC3E}">
        <p14:creationId xmlns:p14="http://schemas.microsoft.com/office/powerpoint/2010/main" val="3033971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 that educators have bookmarked or made notes on will appear on the My Bookmarks page, available from the gray side menu. </a:t>
            </a:r>
          </a:p>
        </p:txBody>
      </p:sp>
      <p:sp>
        <p:nvSpPr>
          <p:cNvPr id="4" name="Slide Number Placeholder 3"/>
          <p:cNvSpPr>
            <a:spLocks noGrp="1"/>
          </p:cNvSpPr>
          <p:nvPr>
            <p:ph type="sldNum" sz="quarter" idx="5"/>
          </p:nvPr>
        </p:nvSpPr>
        <p:spPr/>
        <p:txBody>
          <a:bodyPr/>
          <a:lstStyle/>
          <a:p>
            <a:fld id="{23050700-79A2-4931-8940-FEEC387F913A}" type="slidenum">
              <a:rPr lang="en-US" smtClean="0"/>
              <a:pPr/>
              <a:t>15</a:t>
            </a:fld>
            <a:endParaRPr lang="en-US" dirty="0"/>
          </a:p>
        </p:txBody>
      </p:sp>
    </p:spTree>
    <p:extLst>
      <p:ext uri="{BB962C8B-B14F-4D97-AF65-F5344CB8AC3E}">
        <p14:creationId xmlns:p14="http://schemas.microsoft.com/office/powerpoint/2010/main" val="4094562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BABF853-1CC4-491C-8BEF-92E0171C0538}" type="slidenum">
              <a:rPr kumimoji="0" lang="en-US" sz="1200" b="0" i="0" u="none" strike="noStrike" kern="1200" cap="none" spc="0" normalizeH="0" baseline="0" noProof="0" smtClean="0">
                <a:ln>
                  <a:noFill/>
                </a:ln>
                <a:solidFill>
                  <a:prstClr val="black"/>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itchFamily="-111" charset="0"/>
              <a:ea typeface="ＭＳ Ｐゴシック" pitchFamily="-111" charset="-128"/>
              <a:cs typeface="+mn-cs"/>
            </a:endParaRPr>
          </a:p>
        </p:txBody>
      </p:sp>
    </p:spTree>
    <p:extLst>
      <p:ext uri="{BB962C8B-B14F-4D97-AF65-F5344CB8AC3E}">
        <p14:creationId xmlns:p14="http://schemas.microsoft.com/office/powerpoint/2010/main" val="1886155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home page, educators can start searching immediately for resources using a keyword search or the browse function. </a:t>
            </a:r>
          </a:p>
        </p:txBody>
      </p:sp>
      <p:sp>
        <p:nvSpPr>
          <p:cNvPr id="4" name="Slide Number Placeholder 3"/>
          <p:cNvSpPr>
            <a:spLocks noGrp="1"/>
          </p:cNvSpPr>
          <p:nvPr>
            <p:ph type="sldNum" sz="quarter" idx="5"/>
          </p:nvPr>
        </p:nvSpPr>
        <p:spPr/>
        <p:txBody>
          <a:bodyPr/>
          <a:lstStyle/>
          <a:p>
            <a:fld id="{23050700-79A2-4931-8940-FEEC387F913A}" type="slidenum">
              <a:rPr lang="en-US" smtClean="0"/>
              <a:pPr/>
              <a:t>2</a:t>
            </a:fld>
            <a:endParaRPr lang="en-US" dirty="0"/>
          </a:p>
        </p:txBody>
      </p:sp>
    </p:spTree>
    <p:extLst>
      <p:ext uri="{BB962C8B-B14F-4D97-AF65-F5344CB8AC3E}">
        <p14:creationId xmlns:p14="http://schemas.microsoft.com/office/powerpoint/2010/main" val="1185416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user hovers over the left gray side menu, the menu expands revealing quick functions to specific resource types, as well as the login option in the bottom left. The attached screenshot folder includes an animated GIF depicting the expanding side menu. </a:t>
            </a:r>
          </a:p>
        </p:txBody>
      </p:sp>
      <p:sp>
        <p:nvSpPr>
          <p:cNvPr id="4" name="Slide Number Placeholder 3"/>
          <p:cNvSpPr>
            <a:spLocks noGrp="1"/>
          </p:cNvSpPr>
          <p:nvPr>
            <p:ph type="sldNum" sz="quarter" idx="5"/>
          </p:nvPr>
        </p:nvSpPr>
        <p:spPr/>
        <p:txBody>
          <a:bodyPr/>
          <a:lstStyle/>
          <a:p>
            <a:fld id="{23050700-79A2-4931-8940-FEEC387F913A}" type="slidenum">
              <a:rPr lang="en-US" smtClean="0"/>
              <a:pPr/>
              <a:t>3</a:t>
            </a:fld>
            <a:endParaRPr lang="en-US" dirty="0"/>
          </a:p>
        </p:txBody>
      </p:sp>
    </p:spTree>
    <p:extLst>
      <p:ext uri="{BB962C8B-B14F-4D97-AF65-F5344CB8AC3E}">
        <p14:creationId xmlns:p14="http://schemas.microsoft.com/office/powerpoint/2010/main" val="1874538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Users can browse for specific resource types using the Browse for Resources menu. These options narrow site resources by the parameters users select. </a:t>
            </a:r>
          </a:p>
        </p:txBody>
      </p:sp>
      <p:sp>
        <p:nvSpPr>
          <p:cNvPr id="4" name="Slide Number Placeholder 3"/>
          <p:cNvSpPr>
            <a:spLocks noGrp="1"/>
          </p:cNvSpPr>
          <p:nvPr>
            <p:ph type="sldNum" sz="quarter" idx="5"/>
          </p:nvPr>
        </p:nvSpPr>
        <p:spPr/>
        <p:txBody>
          <a:bodyPr/>
          <a:lstStyle/>
          <a:p>
            <a:fld id="{23050700-79A2-4931-8940-FEEC387F913A}" type="slidenum">
              <a:rPr lang="en-US" smtClean="0"/>
              <a:pPr/>
              <a:t>4</a:t>
            </a:fld>
            <a:endParaRPr lang="en-US" dirty="0"/>
          </a:p>
        </p:txBody>
      </p:sp>
    </p:spTree>
    <p:extLst>
      <p:ext uri="{BB962C8B-B14F-4D97-AF65-F5344CB8AC3E}">
        <p14:creationId xmlns:p14="http://schemas.microsoft.com/office/powerpoint/2010/main" val="3503432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standard keyword search will result in a list of matching resources. </a:t>
            </a:r>
          </a:p>
        </p:txBody>
      </p:sp>
      <p:sp>
        <p:nvSpPr>
          <p:cNvPr id="4" name="Slide Number Placeholder 3"/>
          <p:cNvSpPr>
            <a:spLocks noGrp="1"/>
          </p:cNvSpPr>
          <p:nvPr>
            <p:ph type="sldNum" sz="quarter" idx="5"/>
          </p:nvPr>
        </p:nvSpPr>
        <p:spPr/>
        <p:txBody>
          <a:bodyPr/>
          <a:lstStyle/>
          <a:p>
            <a:fld id="{23050700-79A2-4931-8940-FEEC387F913A}" type="slidenum">
              <a:rPr lang="en-US" smtClean="0"/>
              <a:pPr/>
              <a:t>5</a:t>
            </a:fld>
            <a:endParaRPr lang="en-US" dirty="0"/>
          </a:p>
        </p:txBody>
      </p:sp>
    </p:spTree>
    <p:extLst>
      <p:ext uri="{BB962C8B-B14F-4D97-AF65-F5344CB8AC3E}">
        <p14:creationId xmlns:p14="http://schemas.microsoft.com/office/powerpoint/2010/main" val="7285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searching by keyword, users can apply filters to further narrow their list of results. </a:t>
            </a:r>
          </a:p>
        </p:txBody>
      </p:sp>
      <p:sp>
        <p:nvSpPr>
          <p:cNvPr id="4" name="Slide Number Placeholder 3"/>
          <p:cNvSpPr>
            <a:spLocks noGrp="1"/>
          </p:cNvSpPr>
          <p:nvPr>
            <p:ph type="sldNum" sz="quarter" idx="5"/>
          </p:nvPr>
        </p:nvSpPr>
        <p:spPr/>
        <p:txBody>
          <a:bodyPr/>
          <a:lstStyle/>
          <a:p>
            <a:fld id="{23050700-79A2-4931-8940-FEEC387F913A}" type="slidenum">
              <a:rPr lang="en-US" smtClean="0"/>
              <a:pPr/>
              <a:t>6</a:t>
            </a:fld>
            <a:endParaRPr lang="en-US" dirty="0"/>
          </a:p>
        </p:txBody>
      </p:sp>
    </p:spTree>
    <p:extLst>
      <p:ext uri="{BB962C8B-B14F-4D97-AF65-F5344CB8AC3E}">
        <p14:creationId xmlns:p14="http://schemas.microsoft.com/office/powerpoint/2010/main" val="3390998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resources have a similar layout: an Outline in the left column, main content in the center, and supporting metadata in the right column. The Connections Playlist begins with a table of student Performance Progressions organized by instructional topics and corresponding instructional resources that support that topic (as available). </a:t>
            </a:r>
          </a:p>
        </p:txBody>
      </p:sp>
      <p:sp>
        <p:nvSpPr>
          <p:cNvPr id="4" name="Slide Number Placeholder 3"/>
          <p:cNvSpPr>
            <a:spLocks noGrp="1"/>
          </p:cNvSpPr>
          <p:nvPr>
            <p:ph type="sldNum" sz="quarter" idx="5"/>
          </p:nvPr>
        </p:nvSpPr>
        <p:spPr/>
        <p:txBody>
          <a:bodyPr/>
          <a:lstStyle/>
          <a:p>
            <a:fld id="{23050700-79A2-4931-8940-FEEC387F913A}" type="slidenum">
              <a:rPr lang="en-US" smtClean="0"/>
              <a:pPr/>
              <a:t>7</a:t>
            </a:fld>
            <a:endParaRPr lang="en-US" dirty="0"/>
          </a:p>
        </p:txBody>
      </p:sp>
    </p:spTree>
    <p:extLst>
      <p:ext uri="{BB962C8B-B14F-4D97-AF65-F5344CB8AC3E}">
        <p14:creationId xmlns:p14="http://schemas.microsoft.com/office/powerpoint/2010/main" val="3268059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resources begin with an overview section describing the resource and what it is intended to do for students. </a:t>
            </a:r>
          </a:p>
        </p:txBody>
      </p:sp>
      <p:sp>
        <p:nvSpPr>
          <p:cNvPr id="4" name="Slide Number Placeholder 3"/>
          <p:cNvSpPr>
            <a:spLocks noGrp="1"/>
          </p:cNvSpPr>
          <p:nvPr>
            <p:ph type="sldNum" sz="quarter" idx="5"/>
          </p:nvPr>
        </p:nvSpPr>
        <p:spPr/>
        <p:txBody>
          <a:bodyPr/>
          <a:lstStyle/>
          <a:p>
            <a:fld id="{23050700-79A2-4931-8940-FEEC387F913A}" type="slidenum">
              <a:rPr lang="en-US" smtClean="0"/>
              <a:pPr/>
              <a:t>8</a:t>
            </a:fld>
            <a:endParaRPr lang="en-US" dirty="0"/>
          </a:p>
        </p:txBody>
      </p:sp>
    </p:spTree>
    <p:extLst>
      <p:ext uri="{BB962C8B-B14F-4D97-AF65-F5344CB8AC3E}">
        <p14:creationId xmlns:p14="http://schemas.microsoft.com/office/powerpoint/2010/main" val="2445854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Professional Learning resources cover various topics and are useful for professional learning communities. </a:t>
            </a:r>
          </a:p>
        </p:txBody>
      </p:sp>
      <p:sp>
        <p:nvSpPr>
          <p:cNvPr id="4" name="Slide Number Placeholder 3"/>
          <p:cNvSpPr>
            <a:spLocks noGrp="1"/>
          </p:cNvSpPr>
          <p:nvPr>
            <p:ph type="sldNum" sz="quarter" idx="5"/>
          </p:nvPr>
        </p:nvSpPr>
        <p:spPr/>
        <p:txBody>
          <a:bodyPr/>
          <a:lstStyle/>
          <a:p>
            <a:fld id="{23050700-79A2-4931-8940-FEEC387F913A}" type="slidenum">
              <a:rPr lang="en-US" smtClean="0"/>
              <a:pPr/>
              <a:t>9</a:t>
            </a:fld>
            <a:endParaRPr lang="en-US" dirty="0"/>
          </a:p>
        </p:txBody>
      </p:sp>
    </p:spTree>
    <p:extLst>
      <p:ext uri="{BB962C8B-B14F-4D97-AF65-F5344CB8AC3E}">
        <p14:creationId xmlns:p14="http://schemas.microsoft.com/office/powerpoint/2010/main" val="1340304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0BF9025-D128-CC4B-B075-F0A35CC9F153}" type="slidenum">
              <a:rPr lang="en-US" smtClean="0"/>
              <a:pPr/>
              <a:t>‹#›</a:t>
            </a:fld>
            <a:endParaRPr lang="en-US" dirty="0"/>
          </a:p>
        </p:txBody>
      </p:sp>
      <p:sp>
        <p:nvSpPr>
          <p:cNvPr id="8" name="Title 1"/>
          <p:cNvSpPr>
            <a:spLocks noGrp="1"/>
          </p:cNvSpPr>
          <p:nvPr>
            <p:ph type="ctrTitle"/>
          </p:nvPr>
        </p:nvSpPr>
        <p:spPr>
          <a:xfrm>
            <a:off x="558740" y="1725896"/>
            <a:ext cx="8110728" cy="672891"/>
          </a:xfrm>
        </p:spPr>
        <p:txBody>
          <a:bodyPr/>
          <a:lstStyle>
            <a:lvl1pPr algn="r">
              <a:defRPr sz="3600">
                <a:solidFill>
                  <a:schemeClr val="tx1"/>
                </a:solidFill>
              </a:defRPr>
            </a:lvl1pPr>
          </a:lstStyle>
          <a:p>
            <a:r>
              <a:rPr lang="en-US" dirty="0"/>
              <a:t>Click to edit Master title style</a:t>
            </a:r>
          </a:p>
        </p:txBody>
      </p:sp>
      <p:sp>
        <p:nvSpPr>
          <p:cNvPr id="9" name="Subtitle 2"/>
          <p:cNvSpPr>
            <a:spLocks noGrp="1"/>
          </p:cNvSpPr>
          <p:nvPr>
            <p:ph type="subTitle" idx="1"/>
          </p:nvPr>
        </p:nvSpPr>
        <p:spPr>
          <a:xfrm>
            <a:off x="558740" y="2725017"/>
            <a:ext cx="8110728" cy="871373"/>
          </a:xfrm>
        </p:spPr>
        <p:txBody>
          <a:bodyPr>
            <a:normAutofit/>
          </a:bodyPr>
          <a:lstStyle>
            <a:lvl1pPr marL="0" indent="0" algn="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0" name="Straight Connector 9">
            <a:extLst>
              <a:ext uri="{FF2B5EF4-FFF2-40B4-BE49-F238E27FC236}">
                <a16:creationId xmlns:a16="http://schemas.microsoft.com/office/drawing/2014/main" id="{0AB1BB9A-7CF7-D545-B342-8A629A5E481F}"/>
              </a:ext>
            </a:extLst>
          </p:cNvPr>
          <p:cNvCxnSpPr>
            <a:cxnSpLocks/>
          </p:cNvCxnSpPr>
          <p:nvPr userDrawn="1"/>
        </p:nvCxnSpPr>
        <p:spPr>
          <a:xfrm flipH="1">
            <a:off x="558740" y="2572204"/>
            <a:ext cx="8110728"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D421BA5E-1B72-0D4F-9278-6B0FE40B860C}"/>
              </a:ext>
            </a:extLst>
          </p:cNvPr>
          <p:cNvSpPr txBox="1"/>
          <p:nvPr userDrawn="1"/>
        </p:nvSpPr>
        <p:spPr>
          <a:xfrm>
            <a:off x="792480" y="64312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14265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lgn="l" defTabSz="457200" rtl="0" eaLnBrk="1" latinLnBrk="0" hangingPunct="1">
              <a:lnSpc>
                <a:spcPct val="100000"/>
              </a:lnSpc>
              <a:spcBef>
                <a:spcPts val="300"/>
              </a:spcBef>
              <a:buClr>
                <a:srgbClr val="299D37"/>
              </a:buClr>
              <a:buSzPct val="150000"/>
              <a:buFont typeface="Arial"/>
              <a:buNone/>
              <a:defRPr lang="en-US" sz="3200" kern="1200" dirty="0" smtClean="0">
                <a:solidFill>
                  <a:schemeClr val="tx1"/>
                </a:solidFill>
                <a:latin typeface="Arial" pitchFamily="34" charset="0"/>
                <a:ea typeface="+mn-ea"/>
                <a:cs typeface="Arial" pitchFamily="34" charset="0"/>
              </a:defRPr>
            </a:lvl1pPr>
            <a:lvl2pPr>
              <a:lnSpc>
                <a:spcPct val="100000"/>
              </a:lnSpc>
              <a:spcBef>
                <a:spcPts val="300"/>
              </a:spcBef>
              <a:defRPr>
                <a:solidFill>
                  <a:schemeClr val="tx1"/>
                </a:solidFill>
                <a:latin typeface="Arial" pitchFamily="34" charset="0"/>
                <a:cs typeface="Arial" pitchFamily="34" charset="0"/>
              </a:defRPr>
            </a:lvl2pPr>
            <a:lvl3pPr>
              <a:lnSpc>
                <a:spcPct val="100000"/>
              </a:lnSpc>
              <a:spcBef>
                <a:spcPts val="300"/>
              </a:spcBef>
              <a:defRPr>
                <a:solidFill>
                  <a:schemeClr val="tx1"/>
                </a:solidFill>
                <a:latin typeface="Arial" pitchFamily="34" charset="0"/>
                <a:cs typeface="Arial" pitchFamily="34" charset="0"/>
              </a:defRPr>
            </a:lvl3pPr>
            <a:lvl4pPr>
              <a:lnSpc>
                <a:spcPct val="100000"/>
              </a:lnSpc>
              <a:spcBef>
                <a:spcPts val="300"/>
              </a:spcBef>
              <a:defRPr>
                <a:solidFill>
                  <a:schemeClr val="tx1"/>
                </a:solidFill>
                <a:latin typeface="Arial" pitchFamily="34" charset="0"/>
                <a:cs typeface="Arial" pitchFamily="34" charset="0"/>
              </a:defRPr>
            </a:lvl4pPr>
            <a:lvl5pPr>
              <a:lnSpc>
                <a:spcPct val="100000"/>
              </a:lnSpc>
              <a:spcBef>
                <a:spcPts val="300"/>
              </a:spcBef>
              <a:defRPr>
                <a:solidFill>
                  <a:schemeClr val="tx1"/>
                </a:solidFill>
                <a:latin typeface="Arial" pitchFamily="34" charset="0"/>
                <a:cs typeface="Arial" pitchFamily="34" charset="0"/>
              </a:defRPr>
            </a:lvl5pPr>
          </a:lstStyle>
          <a:p>
            <a:pPr marL="457200" lvl="0" indent="-457200" algn="l" defTabSz="457200" rtl="0" eaLnBrk="1" latinLnBrk="0" hangingPunct="1">
              <a:spcBef>
                <a:spcPct val="20000"/>
              </a:spcBef>
              <a:buClr>
                <a:srgbClr val="299D37"/>
              </a:buClr>
              <a:buSzPct val="150000"/>
              <a:buFont typeface="Arial"/>
              <a:buChar cha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0D83F6A8-CA3D-C04E-A0FD-D94D19A39CFD}"/>
              </a:ext>
            </a:extLst>
          </p:cNvPr>
          <p:cNvSpPr>
            <a:spLocks noGrp="1"/>
          </p:cNvSpPr>
          <p:nvPr>
            <p:ph type="sldNum" sz="quarter" idx="4"/>
          </p:nvPr>
        </p:nvSpPr>
        <p:spPr>
          <a:xfrm>
            <a:off x="6882012" y="6240656"/>
            <a:ext cx="2133600" cy="365125"/>
          </a:xfrm>
          <a:prstGeom prst="rect">
            <a:avLst/>
          </a:prstGeom>
        </p:spPr>
        <p:txBody>
          <a:bodyPr vert="horz" lIns="91440" tIns="45720" rIns="91440" bIns="45720" rtlCol="0" anchor="ctr"/>
          <a:lstStyle>
            <a:lvl1pPr algn="r">
              <a:defRPr sz="1200" b="1" i="0">
                <a:solidFill>
                  <a:schemeClr val="tx2"/>
                </a:solidFill>
                <a:latin typeface="Arial Black" panose="020B0604020202020204" pitchFamily="34" charset="0"/>
                <a:cs typeface="Arial Black" panose="020B0604020202020204" pitchFamily="34" charset="0"/>
              </a:defRPr>
            </a:lvl1pPr>
          </a:lstStyle>
          <a:p>
            <a:fld id="{B0BF9025-D128-CC4B-B075-F0A35CC9F153}" type="slidenum">
              <a:rPr lang="en-US" smtClean="0"/>
              <a:pPr/>
              <a:t>‹#›</a:t>
            </a:fld>
            <a:endParaRPr lang="en-US" dirty="0"/>
          </a:p>
        </p:txBody>
      </p:sp>
      <p:sp>
        <p:nvSpPr>
          <p:cNvPr id="4" name="Title 3">
            <a:extLst>
              <a:ext uri="{FF2B5EF4-FFF2-40B4-BE49-F238E27FC236}">
                <a16:creationId xmlns:a16="http://schemas.microsoft.com/office/drawing/2014/main" id="{A7B1B6A5-CE60-434F-9DEA-282091AE4DA5}"/>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345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457200" indent="-457200" algn="l" defTabSz="457200" rtl="0" eaLnBrk="1" latinLnBrk="0" hangingPunct="1">
              <a:spcBef>
                <a:spcPct val="20000"/>
              </a:spcBef>
              <a:buClr>
                <a:srgbClr val="299D37"/>
              </a:buClr>
              <a:buSzPct val="150000"/>
              <a:buFont typeface="Arial"/>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457200" lvl="0" indent="-457200" algn="l" defTabSz="457200" rtl="0" eaLnBrk="1" latinLnBrk="0" hangingPunct="1">
              <a:spcBef>
                <a:spcPct val="20000"/>
              </a:spcBef>
              <a:buClr>
                <a:srgbClr val="299D37"/>
              </a:buClr>
              <a:buSzPct val="150000"/>
              <a:buFont typeface="Arial"/>
              <a:buChar cha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marL="457200" indent="-457200" algn="l" defTabSz="457200" rtl="0" eaLnBrk="1" latinLnBrk="0" hangingPunct="1">
              <a:spcBef>
                <a:spcPct val="20000"/>
              </a:spcBef>
              <a:buClr>
                <a:srgbClr val="299D37"/>
              </a:buClr>
              <a:buSzPct val="150000"/>
              <a:buFont typeface="Arial"/>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457200" lvl="0" indent="-457200" algn="l" defTabSz="457200" rtl="0" eaLnBrk="1" latinLnBrk="0" hangingPunct="1">
              <a:spcBef>
                <a:spcPct val="20000"/>
              </a:spcBef>
              <a:buClr>
                <a:srgbClr val="299D37"/>
              </a:buClr>
              <a:buSzPct val="150000"/>
              <a:buFont typeface="Arial"/>
              <a:buChar cha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B0BF9025-D128-CC4B-B075-F0A35CC9F153}" type="slidenum">
              <a:rPr lang="en-US" smtClean="0"/>
              <a:pPr/>
              <a:t>‹#›</a:t>
            </a:fld>
            <a:endParaRPr lang="en-US" dirty="0"/>
          </a:p>
        </p:txBody>
      </p:sp>
    </p:spTree>
    <p:extLst>
      <p:ext uri="{BB962C8B-B14F-4D97-AF65-F5344CB8AC3E}">
        <p14:creationId xmlns:p14="http://schemas.microsoft.com/office/powerpoint/2010/main" val="1325630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457200" indent="-457200" algn="l" defTabSz="457200" rtl="0" eaLnBrk="1" latinLnBrk="0" hangingPunct="1">
              <a:spcBef>
                <a:spcPct val="20000"/>
              </a:spcBef>
              <a:buClr>
                <a:srgbClr val="299D37"/>
              </a:buClr>
              <a:buSzPct val="150000"/>
              <a:buFont typeface="Arial"/>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457200" lvl="0" indent="-457200" algn="l" defTabSz="457200" rtl="0" eaLnBrk="1" latinLnBrk="0" hangingPunct="1">
              <a:spcBef>
                <a:spcPct val="20000"/>
              </a:spcBef>
              <a:buClr>
                <a:srgbClr val="299D37"/>
              </a:buClr>
              <a:buSzPct val="150000"/>
              <a:buFont typeface="Arial"/>
              <a:buChar cha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457200" indent="-457200" algn="l" defTabSz="457200" rtl="0" eaLnBrk="1" latinLnBrk="0" hangingPunct="1">
              <a:spcBef>
                <a:spcPct val="20000"/>
              </a:spcBef>
              <a:buClr>
                <a:srgbClr val="299D37"/>
              </a:buClr>
              <a:buSzPct val="150000"/>
              <a:buFont typeface="Arial"/>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457200" lvl="0" indent="-457200" algn="l" defTabSz="457200" rtl="0" eaLnBrk="1" latinLnBrk="0" hangingPunct="1">
              <a:spcBef>
                <a:spcPct val="20000"/>
              </a:spcBef>
              <a:buClr>
                <a:srgbClr val="299D37"/>
              </a:buClr>
              <a:buSzPct val="150000"/>
              <a:buFont typeface="Arial"/>
              <a:buChar cha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B0BF9025-D128-CC4B-B075-F0A35CC9F153}" type="slidenum">
              <a:rPr lang="en-US" smtClean="0"/>
              <a:pPr/>
              <a:t>‹#›</a:t>
            </a:fld>
            <a:endParaRPr lang="en-US" dirty="0"/>
          </a:p>
        </p:txBody>
      </p:sp>
    </p:spTree>
    <p:extLst>
      <p:ext uri="{BB962C8B-B14F-4D97-AF65-F5344CB8AC3E}">
        <p14:creationId xmlns:p14="http://schemas.microsoft.com/office/powerpoint/2010/main" val="855454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0BF9025-D128-CC4B-B075-F0A35CC9F153}" type="slidenum">
              <a:rPr lang="en-US" smtClean="0"/>
              <a:pPr/>
              <a:t>‹#›</a:t>
            </a:fld>
            <a:endParaRPr lang="en-US" dirty="0"/>
          </a:p>
        </p:txBody>
      </p:sp>
    </p:spTree>
    <p:extLst>
      <p:ext uri="{BB962C8B-B14F-4D97-AF65-F5344CB8AC3E}">
        <p14:creationId xmlns:p14="http://schemas.microsoft.com/office/powerpoint/2010/main" val="832316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0BF9025-D128-CC4B-B075-F0A35CC9F153}" type="slidenum">
              <a:rPr lang="en-US" smtClean="0"/>
              <a:pPr/>
              <a:t>‹#›</a:t>
            </a:fld>
            <a:endParaRPr lang="en-US" dirty="0"/>
          </a:p>
        </p:txBody>
      </p:sp>
    </p:spTree>
    <p:extLst>
      <p:ext uri="{BB962C8B-B14F-4D97-AF65-F5344CB8AC3E}">
        <p14:creationId xmlns:p14="http://schemas.microsoft.com/office/powerpoint/2010/main" val="403466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marL="457200" indent="-457200" algn="l" defTabSz="457200" rtl="0" eaLnBrk="1" latinLnBrk="0" hangingPunct="1">
              <a:spcBef>
                <a:spcPct val="20000"/>
              </a:spcBef>
              <a:buClr>
                <a:srgbClr val="299D37"/>
              </a:buClr>
              <a:buSzPct val="150000"/>
              <a:buFont typeface="Arial"/>
              <a:buChar cha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457200" lvl="0" indent="-457200" algn="l" defTabSz="457200" rtl="0" eaLnBrk="1" latinLnBrk="0" hangingPunct="1">
              <a:spcBef>
                <a:spcPct val="20000"/>
              </a:spcBef>
              <a:buClr>
                <a:srgbClr val="299D37"/>
              </a:buClr>
              <a:buSzPct val="150000"/>
              <a:buFont typeface="Arial"/>
              <a:buChar cha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0BF9025-D128-CC4B-B075-F0A35CC9F153}" type="slidenum">
              <a:rPr lang="en-US" smtClean="0"/>
              <a:pPr/>
              <a:t>‹#›</a:t>
            </a:fld>
            <a:endParaRPr lang="en-US" dirty="0"/>
          </a:p>
        </p:txBody>
      </p:sp>
    </p:spTree>
    <p:extLst>
      <p:ext uri="{BB962C8B-B14F-4D97-AF65-F5344CB8AC3E}">
        <p14:creationId xmlns:p14="http://schemas.microsoft.com/office/powerpoint/2010/main" val="1166649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140656"/>
            <a:ext cx="5486400" cy="566738"/>
          </a:xfrm>
        </p:spPr>
        <p:txBody>
          <a:bodyPr anchor="b"/>
          <a:lstStyle>
            <a:lvl1pPr algn="ctr">
              <a:defRPr sz="2000" b="1"/>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B0BF9025-D128-CC4B-B075-F0A35CC9F153}" type="slidenum">
              <a:rPr lang="en-US" smtClean="0"/>
              <a:pPr/>
              <a:t>‹#›</a:t>
            </a:fld>
            <a:endParaRPr lang="en-US" dirty="0"/>
          </a:p>
        </p:txBody>
      </p:sp>
      <p:sp>
        <p:nvSpPr>
          <p:cNvPr id="3" name="Picture Placeholder 2"/>
          <p:cNvSpPr>
            <a:spLocks noGrp="1"/>
          </p:cNvSpPr>
          <p:nvPr>
            <p:ph type="pic" idx="1"/>
          </p:nvPr>
        </p:nvSpPr>
        <p:spPr>
          <a:xfrm>
            <a:off x="746540" y="856249"/>
            <a:ext cx="7577896" cy="5294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049601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015CD6-A4B4-E14E-9BE1-8D8723C41A6E}"/>
              </a:ext>
              <a:ext uri="{C183D7F6-B498-43B3-948B-1728B52AA6E4}">
                <adec:decorative xmlns="" xmlns:adec="http://schemas.microsoft.com/office/drawing/2017/decorative" val="1"/>
              </a:ext>
            </a:extLst>
          </p:cNvPr>
          <p:cNvPicPr>
            <a:picLocks noChangeAspect="1"/>
          </p:cNvPicPr>
          <p:nvPr userDrawn="1"/>
        </p:nvPicPr>
        <p:blipFill rotWithShape="1">
          <a:blip r:embed="rId2"/>
          <a:srcRect l="51838" t="67729" r="-130" b="252"/>
          <a:stretch/>
        </p:blipFill>
        <p:spPr>
          <a:xfrm rot="5400000" flipH="1">
            <a:off x="-135615" y="135614"/>
            <a:ext cx="1910688" cy="1639460"/>
          </a:xfrm>
          <a:prstGeom prst="rect">
            <a:avLst/>
          </a:prstGeom>
        </p:spPr>
      </p:pic>
      <p:sp>
        <p:nvSpPr>
          <p:cNvPr id="2" name="Rectangle 1">
            <a:extLst>
              <a:ext uri="{FF2B5EF4-FFF2-40B4-BE49-F238E27FC236}">
                <a16:creationId xmlns:a16="http://schemas.microsoft.com/office/drawing/2014/main" id="{6D118097-3B54-8544-BF55-37B8F72F15D5}"/>
              </a:ext>
            </a:extLst>
          </p:cNvPr>
          <p:cNvSpPr/>
          <p:nvPr userDrawn="1"/>
        </p:nvSpPr>
        <p:spPr>
          <a:xfrm>
            <a:off x="-1" y="1822560"/>
            <a:ext cx="9144001" cy="2968934"/>
          </a:xfrm>
          <a:prstGeom prst="rect">
            <a:avLst/>
          </a:prstGeom>
          <a:solidFill>
            <a:schemeClr val="bg1">
              <a:lumMod val="95000"/>
              <a:alpha val="70000"/>
            </a:schemeClr>
          </a:solidFill>
          <a:ln w="12700">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1">
                  <a:lumMod val="95000"/>
                </a:schemeClr>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pPr/>
              <a:t>‹#›</a:t>
            </a:fld>
            <a:endParaRPr lang="en-US" dirty="0"/>
          </a:p>
        </p:txBody>
      </p:sp>
      <p:sp>
        <p:nvSpPr>
          <p:cNvPr id="7" name="Title 1">
            <a:extLst>
              <a:ext uri="{FF2B5EF4-FFF2-40B4-BE49-F238E27FC236}">
                <a16:creationId xmlns:a16="http://schemas.microsoft.com/office/drawing/2014/main" id="{4067D618-AE35-1F48-85EF-4981CD75F142}"/>
              </a:ext>
            </a:extLst>
          </p:cNvPr>
          <p:cNvSpPr>
            <a:spLocks noGrp="1"/>
          </p:cNvSpPr>
          <p:nvPr>
            <p:ph type="ctrTitle"/>
          </p:nvPr>
        </p:nvSpPr>
        <p:spPr>
          <a:xfrm>
            <a:off x="516636" y="2519312"/>
            <a:ext cx="8110728" cy="672891"/>
          </a:xfrm>
        </p:spPr>
        <p:txBody>
          <a:bodyPr/>
          <a:lstStyle>
            <a:lvl1pPr algn="r">
              <a:defRPr sz="3600"/>
            </a:lvl1pPr>
          </a:lstStyle>
          <a:p>
            <a:r>
              <a:rPr lang="en-US" dirty="0"/>
              <a:t>Click to edit Master title style</a:t>
            </a:r>
          </a:p>
        </p:txBody>
      </p:sp>
      <p:sp>
        <p:nvSpPr>
          <p:cNvPr id="10" name="Subtitle 2">
            <a:extLst>
              <a:ext uri="{FF2B5EF4-FFF2-40B4-BE49-F238E27FC236}">
                <a16:creationId xmlns:a16="http://schemas.microsoft.com/office/drawing/2014/main" id="{EEE18601-C80B-CC4F-A86B-3916AB8C66D9}"/>
              </a:ext>
            </a:extLst>
          </p:cNvPr>
          <p:cNvSpPr>
            <a:spLocks noGrp="1"/>
          </p:cNvSpPr>
          <p:nvPr>
            <p:ph type="subTitle" idx="1"/>
          </p:nvPr>
        </p:nvSpPr>
        <p:spPr>
          <a:xfrm>
            <a:off x="516636" y="3518433"/>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533175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C477678-F5CC-E940-AD42-FB625D841C16}"/>
              </a:ext>
              <a:ext uri="{C183D7F6-B498-43B3-948B-1728B52AA6E4}">
                <adec:decorative xmlns="" xmlns:adec="http://schemas.microsoft.com/office/drawing/2017/decorative" val="1"/>
              </a:ext>
            </a:extLst>
          </p:cNvPr>
          <p:cNvPicPr>
            <a:picLocks noChangeAspect="1"/>
          </p:cNvPicPr>
          <p:nvPr userDrawn="1"/>
        </p:nvPicPr>
        <p:blipFill rotWithShape="1">
          <a:blip r:embed="rId11"/>
          <a:srcRect r="82449" b="76318"/>
          <a:stretch/>
        </p:blipFill>
        <p:spPr>
          <a:xfrm rot="16200000" flipV="1">
            <a:off x="7533570" y="5257987"/>
            <a:ext cx="1252364" cy="1968497"/>
          </a:xfrm>
          <a:prstGeom prst="rect">
            <a:avLst/>
          </a:prstGeom>
        </p:spPr>
      </p:pic>
      <p:sp>
        <p:nvSpPr>
          <p:cNvPr id="2" name="Title Placeholder 1"/>
          <p:cNvSpPr>
            <a:spLocks noGrp="1"/>
          </p:cNvSpPr>
          <p:nvPr>
            <p:ph type="title"/>
          </p:nvPr>
        </p:nvSpPr>
        <p:spPr>
          <a:xfrm>
            <a:off x="457200" y="274638"/>
            <a:ext cx="8229600" cy="756825"/>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457200" y="1241946"/>
            <a:ext cx="8229600" cy="4653887"/>
          </a:xfrm>
          <a:prstGeom prst="rect">
            <a:avLst/>
          </a:prstGeom>
        </p:spPr>
        <p:txBody>
          <a:bodyPr vert="horz" lIns="91440" tIns="45720" rIns="91440" bIns="45720" rtlCol="0">
            <a:normAutofit/>
          </a:bodyPr>
          <a:lstStyle/>
          <a:p>
            <a:pPr marL="457200" lvl="0" indent="-457200" algn="l" defTabSz="457200" rtl="0" eaLnBrk="1" latinLnBrk="0" hangingPunct="1">
              <a:spcBef>
                <a:spcPct val="20000"/>
              </a:spcBef>
              <a:buClr>
                <a:srgbClr val="299D37"/>
              </a:buClr>
              <a:buSzPct val="150000"/>
              <a:buFont typeface="Arial"/>
              <a:buChar cha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293100" y="6240656"/>
            <a:ext cx="722512" cy="365125"/>
          </a:xfrm>
          <a:prstGeom prst="rect">
            <a:avLst/>
          </a:prstGeom>
        </p:spPr>
        <p:txBody>
          <a:bodyPr vert="horz" lIns="91440" tIns="45720" rIns="91440" bIns="45720" rtlCol="0" anchor="ctr"/>
          <a:lstStyle>
            <a:lvl1pPr algn="r">
              <a:defRPr sz="1200" b="1" i="0">
                <a:solidFill>
                  <a:schemeClr val="tx2"/>
                </a:solidFill>
                <a:latin typeface="Arial Black" panose="020B0604020202020204" pitchFamily="34" charset="0"/>
                <a:cs typeface="Arial Black" panose="020B0604020202020204" pitchFamily="34" charset="0"/>
              </a:defRPr>
            </a:lvl1pPr>
          </a:lstStyle>
          <a:p>
            <a:fld id="{B0BF9025-D128-CC4B-B075-F0A35CC9F153}" type="slidenum">
              <a:rPr lang="en-US" smtClean="0"/>
              <a:pPr/>
              <a:t>‹#›</a:t>
            </a:fld>
            <a:endParaRPr lang="en-US" dirty="0"/>
          </a:p>
        </p:txBody>
      </p:sp>
      <p:pic>
        <p:nvPicPr>
          <p:cNvPr id="7" name="Picture 6" descr="A close up of a logo&#10;&#10;Description automatically generated">
            <a:extLst>
              <a:ext uri="{FF2B5EF4-FFF2-40B4-BE49-F238E27FC236}">
                <a16:creationId xmlns:a16="http://schemas.microsoft.com/office/drawing/2014/main" id="{73EFBA47-7219-4E44-A098-59C0580DDF31}"/>
              </a:ext>
            </a:extLst>
          </p:cNvPr>
          <p:cNvPicPr>
            <a:picLocks noChangeAspect="1"/>
          </p:cNvPicPr>
          <p:nvPr userDrawn="1"/>
        </p:nvPicPr>
        <p:blipFill rotWithShape="1">
          <a:blip r:embed="rId12"/>
          <a:srcRect b="-3152"/>
          <a:stretch/>
        </p:blipFill>
        <p:spPr>
          <a:xfrm>
            <a:off x="457200" y="6240656"/>
            <a:ext cx="1127051" cy="508055"/>
          </a:xfrm>
          <a:prstGeom prst="rect">
            <a:avLst/>
          </a:prstGeom>
        </p:spPr>
      </p:pic>
    </p:spTree>
    <p:extLst>
      <p:ext uri="{BB962C8B-B14F-4D97-AF65-F5344CB8AC3E}">
        <p14:creationId xmlns:p14="http://schemas.microsoft.com/office/powerpoint/2010/main" val="1754159247"/>
      </p:ext>
    </p:extLst>
  </p:cSld>
  <p:clrMap bg1="lt1" tx1="dk1" bg2="lt2" tx2="dk2" accent1="accent1" accent2="accent2" accent3="accent3" accent4="accent4" accent5="accent5" accent6="accent6" hlink="hlink" folHlink="folHlink"/>
  <p:sldLayoutIdLst>
    <p:sldLayoutId id="2147483687" r:id="rId1"/>
    <p:sldLayoutId id="2147483686" r:id="rId2"/>
    <p:sldLayoutId id="2147483688" r:id="rId3"/>
    <p:sldLayoutId id="2147483689" r:id="rId4"/>
    <p:sldLayoutId id="2147483690" r:id="rId5"/>
    <p:sldLayoutId id="2147483691" r:id="rId6"/>
    <p:sldLayoutId id="2147483692" r:id="rId7"/>
    <p:sldLayoutId id="2147483693" r:id="rId8"/>
    <p:sldLayoutId id="2147483697" r:id="rId9"/>
  </p:sldLayoutIdLst>
  <p:txStyles>
    <p:titleStyle>
      <a:lvl1pPr algn="ctr" defTabSz="457200" rtl="0" eaLnBrk="1" latinLnBrk="0" hangingPunct="1">
        <a:spcBef>
          <a:spcPct val="0"/>
        </a:spcBef>
        <a:buNone/>
        <a:defRPr lang="en-US" sz="2800" b="1" i="0" kern="1200" dirty="0">
          <a:solidFill>
            <a:schemeClr val="tx1"/>
          </a:solidFill>
          <a:latin typeface="Arial Black" panose="020B0604020202020204" pitchFamily="34" charset="0"/>
          <a:ea typeface="+mj-ea"/>
          <a:cs typeface="Arial Black" panose="020B0604020202020204" pitchFamily="34" charset="0"/>
        </a:defRPr>
      </a:lvl1pPr>
    </p:titleStyle>
    <p:bodyStyle>
      <a:lvl1pPr marL="342900" indent="-342900" algn="l" defTabSz="457200" rtl="0" eaLnBrk="1" latinLnBrk="0" hangingPunct="1">
        <a:lnSpc>
          <a:spcPct val="100000"/>
        </a:lnSpc>
        <a:spcBef>
          <a:spcPts val="300"/>
        </a:spcBef>
        <a:buClr>
          <a:srgbClr val="EFBD54"/>
        </a:buClr>
        <a:buSzPct val="125000"/>
        <a:buFont typeface="Arial"/>
        <a:buChar char="•"/>
        <a:defRPr lang="en-US" sz="3200" kern="1200" dirty="0" smtClean="0">
          <a:solidFill>
            <a:schemeClr val="tx1"/>
          </a:solidFill>
          <a:latin typeface="Arial" pitchFamily="34" charset="0"/>
          <a:ea typeface="+mn-ea"/>
          <a:cs typeface="Arial" pitchFamily="34" charset="0"/>
        </a:defRPr>
      </a:lvl1pPr>
      <a:lvl2pPr marL="742950" indent="-285750" algn="l" defTabSz="457200" rtl="0" eaLnBrk="1" latinLnBrk="0" hangingPunct="1">
        <a:lnSpc>
          <a:spcPct val="100000"/>
        </a:lnSpc>
        <a:spcBef>
          <a:spcPts val="300"/>
        </a:spcBef>
        <a:buClr>
          <a:srgbClr val="00B4EB"/>
        </a:buClr>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lnSpc>
          <a:spcPct val="100000"/>
        </a:lnSpc>
        <a:spcBef>
          <a:spcPts val="300"/>
        </a:spcBef>
        <a:buClr>
          <a:srgbClr val="EFBD54"/>
        </a:buClr>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lnSpc>
          <a:spcPct val="100000"/>
        </a:lnSpc>
        <a:spcBef>
          <a:spcPts val="300"/>
        </a:spcBef>
        <a:buClr>
          <a:srgbClr val="EFBD54"/>
        </a:buClr>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lnSpc>
          <a:spcPct val="100000"/>
        </a:lnSpc>
        <a:spcBef>
          <a:spcPts val="300"/>
        </a:spcBef>
        <a:buClr>
          <a:srgbClr val="EFBD54"/>
        </a:buClr>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341534-4397-4B73-ADB0-A39F412B64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5049" y="6300992"/>
            <a:ext cx="2206969" cy="557008"/>
          </a:xfrm>
          <a:prstGeom prst="rect">
            <a:avLst/>
          </a:prstGeom>
        </p:spPr>
      </p:pic>
      <p:pic>
        <p:nvPicPr>
          <p:cNvPr id="7" name="Picture 6">
            <a:extLst>
              <a:ext uri="{FF2B5EF4-FFF2-40B4-BE49-F238E27FC236}">
                <a16:creationId xmlns:a16="http://schemas.microsoft.com/office/drawing/2014/main" id="{F2890B85-1C5A-45D7-A37F-A30F870A3BEF}"/>
              </a:ext>
            </a:extLst>
          </p:cNvPr>
          <p:cNvPicPr>
            <a:picLocks noChangeAspect="1"/>
          </p:cNvPicPr>
          <p:nvPr/>
        </p:nvPicPr>
        <p:blipFill>
          <a:blip r:embed="rId4"/>
          <a:stretch>
            <a:fillRect/>
          </a:stretch>
        </p:blipFill>
        <p:spPr>
          <a:xfrm>
            <a:off x="1051792" y="1286756"/>
            <a:ext cx="7382204" cy="3231456"/>
          </a:xfrm>
          <a:prstGeom prst="rect">
            <a:avLst/>
          </a:prstGeom>
        </p:spPr>
      </p:pic>
    </p:spTree>
    <p:extLst>
      <p:ext uri="{BB962C8B-B14F-4D97-AF65-F5344CB8AC3E}">
        <p14:creationId xmlns:p14="http://schemas.microsoft.com/office/powerpoint/2010/main" val="3623251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AF5859B-CEBE-A340-B8BE-FC007C3FDC2A}"/>
              </a:ext>
            </a:extLst>
          </p:cNvPr>
          <p:cNvSpPr>
            <a:spLocks noGrp="1"/>
          </p:cNvSpPr>
          <p:nvPr>
            <p:ph type="title"/>
          </p:nvPr>
        </p:nvSpPr>
        <p:spPr/>
        <p:txBody>
          <a:bodyPr/>
          <a:lstStyle/>
          <a:p>
            <a:r>
              <a:rPr lang="en-US" dirty="0"/>
              <a:t>Embedded Accessibility Strategy</a:t>
            </a:r>
          </a:p>
        </p:txBody>
      </p:sp>
      <p:pic>
        <p:nvPicPr>
          <p:cNvPr id="15" name="Content Placeholder 14">
            <a:extLst>
              <a:ext uri="{FF2B5EF4-FFF2-40B4-BE49-F238E27FC236}">
                <a16:creationId xmlns:a16="http://schemas.microsoft.com/office/drawing/2014/main" id="{D4645E62-CE57-0645-8B35-567920C42A7C}"/>
              </a:ext>
            </a:extLst>
          </p:cNvPr>
          <p:cNvPicPr>
            <a:picLocks noGrp="1" noChangeAspect="1"/>
          </p:cNvPicPr>
          <p:nvPr>
            <p:ph type="pic" idx="1"/>
          </p:nvPr>
        </p:nvPicPr>
        <p:blipFill rotWithShape="1">
          <a:blip r:embed="rId3"/>
          <a:srcRect/>
          <a:stretch/>
        </p:blipFill>
        <p:spPr>
          <a:xfrm>
            <a:off x="1024886" y="972205"/>
            <a:ext cx="7094228" cy="5457099"/>
          </a:xfrm>
          <a:ln w="63500">
            <a:solidFill>
              <a:schemeClr val="bg1"/>
            </a:solidFill>
          </a:ln>
          <a:effectLst>
            <a:outerShdw blurRad="50800" dir="2700000" algn="tl" rotWithShape="0">
              <a:prstClr val="black">
                <a:alpha val="40000"/>
              </a:prstClr>
            </a:outerShdw>
          </a:effectLst>
        </p:spPr>
      </p:pic>
    </p:spTree>
    <p:extLst>
      <p:ext uri="{BB962C8B-B14F-4D97-AF65-F5344CB8AC3E}">
        <p14:creationId xmlns:p14="http://schemas.microsoft.com/office/powerpoint/2010/main" val="1569222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AF5859B-CEBE-A340-B8BE-FC007C3FDC2A}"/>
              </a:ext>
            </a:extLst>
          </p:cNvPr>
          <p:cNvSpPr>
            <a:spLocks noGrp="1"/>
          </p:cNvSpPr>
          <p:nvPr>
            <p:ph type="title"/>
          </p:nvPr>
        </p:nvSpPr>
        <p:spPr/>
        <p:txBody>
          <a:bodyPr/>
          <a:lstStyle/>
          <a:p>
            <a:r>
              <a:rPr lang="en-US" dirty="0"/>
              <a:t>Formative Strategy</a:t>
            </a:r>
          </a:p>
        </p:txBody>
      </p:sp>
      <p:pic>
        <p:nvPicPr>
          <p:cNvPr id="15" name="Content Placeholder 14">
            <a:extLst>
              <a:ext uri="{FF2B5EF4-FFF2-40B4-BE49-F238E27FC236}">
                <a16:creationId xmlns:a16="http://schemas.microsoft.com/office/drawing/2014/main" id="{D4645E62-CE57-0645-8B35-567920C42A7C}"/>
              </a:ext>
            </a:extLst>
          </p:cNvPr>
          <p:cNvPicPr>
            <a:picLocks noGrp="1" noChangeAspect="1"/>
          </p:cNvPicPr>
          <p:nvPr>
            <p:ph type="pic" idx="1"/>
          </p:nvPr>
        </p:nvPicPr>
        <p:blipFill rotWithShape="1">
          <a:blip r:embed="rId3"/>
          <a:srcRect t="180" r="261" b="784"/>
          <a:stretch/>
        </p:blipFill>
        <p:spPr>
          <a:xfrm>
            <a:off x="645122" y="900953"/>
            <a:ext cx="7833249" cy="5466229"/>
          </a:xfrm>
          <a:ln w="63500">
            <a:solidFill>
              <a:schemeClr val="bg1"/>
            </a:solidFill>
          </a:ln>
          <a:effectLst>
            <a:outerShdw blurRad="50800" dir="2700000" algn="tl" rotWithShape="0">
              <a:prstClr val="black">
                <a:alpha val="40000"/>
              </a:prstClr>
            </a:outerShdw>
          </a:effectLst>
        </p:spPr>
      </p:pic>
    </p:spTree>
    <p:extLst>
      <p:ext uri="{BB962C8B-B14F-4D97-AF65-F5344CB8AC3E}">
        <p14:creationId xmlns:p14="http://schemas.microsoft.com/office/powerpoint/2010/main" val="793524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AF5859B-CEBE-A340-B8BE-FC007C3FDC2A}"/>
              </a:ext>
            </a:extLst>
          </p:cNvPr>
          <p:cNvSpPr>
            <a:spLocks noGrp="1"/>
          </p:cNvSpPr>
          <p:nvPr>
            <p:ph type="title"/>
          </p:nvPr>
        </p:nvSpPr>
        <p:spPr/>
        <p:txBody>
          <a:bodyPr/>
          <a:lstStyle/>
          <a:p>
            <a:r>
              <a:rPr lang="en-US" dirty="0"/>
              <a:t>Accessibility Strategy</a:t>
            </a:r>
          </a:p>
        </p:txBody>
      </p:sp>
      <p:pic>
        <p:nvPicPr>
          <p:cNvPr id="15" name="Content Placeholder 14">
            <a:extLst>
              <a:ext uri="{FF2B5EF4-FFF2-40B4-BE49-F238E27FC236}">
                <a16:creationId xmlns:a16="http://schemas.microsoft.com/office/drawing/2014/main" id="{D4645E62-CE57-0645-8B35-567920C42A7C}"/>
              </a:ext>
            </a:extLst>
          </p:cNvPr>
          <p:cNvPicPr>
            <a:picLocks noGrp="1" noChangeAspect="1"/>
          </p:cNvPicPr>
          <p:nvPr>
            <p:ph type="pic" idx="1"/>
          </p:nvPr>
        </p:nvPicPr>
        <p:blipFill rotWithShape="1">
          <a:blip r:embed="rId3"/>
          <a:srcRect/>
          <a:stretch/>
        </p:blipFill>
        <p:spPr>
          <a:xfrm>
            <a:off x="439112" y="1010093"/>
            <a:ext cx="8265776" cy="5189070"/>
          </a:xfrm>
          <a:ln w="63500">
            <a:solidFill>
              <a:schemeClr val="bg1"/>
            </a:solidFill>
          </a:ln>
          <a:effectLst>
            <a:outerShdw blurRad="50800" dir="2700000" algn="tl" rotWithShape="0">
              <a:prstClr val="black">
                <a:alpha val="40000"/>
              </a:prstClr>
            </a:outerShdw>
          </a:effectLst>
        </p:spPr>
      </p:pic>
    </p:spTree>
    <p:extLst>
      <p:ext uri="{BB962C8B-B14F-4D97-AF65-F5344CB8AC3E}">
        <p14:creationId xmlns:p14="http://schemas.microsoft.com/office/powerpoint/2010/main" val="4143066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AF5859B-CEBE-A340-B8BE-FC007C3FDC2A}"/>
              </a:ext>
            </a:extLst>
          </p:cNvPr>
          <p:cNvSpPr>
            <a:spLocks noGrp="1"/>
          </p:cNvSpPr>
          <p:nvPr>
            <p:ph type="title"/>
          </p:nvPr>
        </p:nvSpPr>
        <p:spPr/>
        <p:txBody>
          <a:bodyPr/>
          <a:lstStyle/>
          <a:p>
            <a:r>
              <a:rPr lang="en-US" dirty="0"/>
              <a:t>Resource Print</a:t>
            </a:r>
          </a:p>
        </p:txBody>
      </p:sp>
      <p:pic>
        <p:nvPicPr>
          <p:cNvPr id="15" name="Content Placeholder 14">
            <a:extLst>
              <a:ext uri="{FF2B5EF4-FFF2-40B4-BE49-F238E27FC236}">
                <a16:creationId xmlns:a16="http://schemas.microsoft.com/office/drawing/2014/main" id="{D4645E62-CE57-0645-8B35-567920C42A7C}"/>
              </a:ext>
            </a:extLst>
          </p:cNvPr>
          <p:cNvPicPr>
            <a:picLocks noGrp="1" noChangeAspect="1"/>
          </p:cNvPicPr>
          <p:nvPr>
            <p:ph type="pic" idx="1"/>
          </p:nvPr>
        </p:nvPicPr>
        <p:blipFill rotWithShape="1">
          <a:blip r:embed="rId3"/>
          <a:srcRect/>
          <a:stretch/>
        </p:blipFill>
        <p:spPr>
          <a:xfrm>
            <a:off x="672148" y="958424"/>
            <a:ext cx="7726680" cy="5408675"/>
          </a:xfrm>
          <a:ln w="63500">
            <a:solidFill>
              <a:schemeClr val="bg1"/>
            </a:solidFill>
          </a:ln>
          <a:effectLst>
            <a:outerShdw blurRad="50800" dir="2700000" algn="tl" rotWithShape="0">
              <a:prstClr val="black">
                <a:alpha val="40000"/>
              </a:prstClr>
            </a:outerShdw>
          </a:effectLst>
        </p:spPr>
      </p:pic>
    </p:spTree>
    <p:extLst>
      <p:ext uri="{BB962C8B-B14F-4D97-AF65-F5344CB8AC3E}">
        <p14:creationId xmlns:p14="http://schemas.microsoft.com/office/powerpoint/2010/main" val="1691665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AF5859B-CEBE-A340-B8BE-FC007C3FDC2A}"/>
              </a:ext>
            </a:extLst>
          </p:cNvPr>
          <p:cNvSpPr>
            <a:spLocks noGrp="1"/>
          </p:cNvSpPr>
          <p:nvPr>
            <p:ph type="title"/>
          </p:nvPr>
        </p:nvSpPr>
        <p:spPr/>
        <p:txBody>
          <a:bodyPr/>
          <a:lstStyle/>
          <a:p>
            <a:r>
              <a:rPr lang="en-US" dirty="0"/>
              <a:t>Add a Resource Note</a:t>
            </a:r>
          </a:p>
        </p:txBody>
      </p:sp>
      <p:pic>
        <p:nvPicPr>
          <p:cNvPr id="15" name="Content Placeholder 14">
            <a:extLst>
              <a:ext uri="{FF2B5EF4-FFF2-40B4-BE49-F238E27FC236}">
                <a16:creationId xmlns:a16="http://schemas.microsoft.com/office/drawing/2014/main" id="{D4645E62-CE57-0645-8B35-567920C42A7C}"/>
              </a:ext>
            </a:extLst>
          </p:cNvPr>
          <p:cNvPicPr>
            <a:picLocks noGrp="1" noChangeAspect="1"/>
          </p:cNvPicPr>
          <p:nvPr>
            <p:ph type="pic" idx="1"/>
          </p:nvPr>
        </p:nvPicPr>
        <p:blipFill rotWithShape="1">
          <a:blip r:embed="rId3"/>
          <a:srcRect b="764"/>
          <a:stretch/>
        </p:blipFill>
        <p:spPr>
          <a:xfrm>
            <a:off x="596417" y="856249"/>
            <a:ext cx="7951166" cy="5523286"/>
          </a:xfrm>
          <a:ln w="63500">
            <a:solidFill>
              <a:schemeClr val="bg1"/>
            </a:solidFill>
          </a:ln>
          <a:effectLst>
            <a:outerShdw blurRad="50800" dir="2700000" algn="tl" rotWithShape="0">
              <a:prstClr val="black">
                <a:alpha val="40000"/>
              </a:prstClr>
            </a:outerShdw>
          </a:effectLst>
        </p:spPr>
      </p:pic>
    </p:spTree>
    <p:extLst>
      <p:ext uri="{BB962C8B-B14F-4D97-AF65-F5344CB8AC3E}">
        <p14:creationId xmlns:p14="http://schemas.microsoft.com/office/powerpoint/2010/main" val="1160955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AF5859B-CEBE-A340-B8BE-FC007C3FDC2A}"/>
              </a:ext>
            </a:extLst>
          </p:cNvPr>
          <p:cNvSpPr>
            <a:spLocks noGrp="1"/>
          </p:cNvSpPr>
          <p:nvPr>
            <p:ph type="title"/>
          </p:nvPr>
        </p:nvSpPr>
        <p:spPr/>
        <p:txBody>
          <a:bodyPr/>
          <a:lstStyle/>
          <a:p>
            <a:r>
              <a:rPr lang="en-US" dirty="0"/>
              <a:t>Bookmarked Resources</a:t>
            </a:r>
          </a:p>
        </p:txBody>
      </p:sp>
      <p:pic>
        <p:nvPicPr>
          <p:cNvPr id="15" name="Content Placeholder 14">
            <a:extLst>
              <a:ext uri="{FF2B5EF4-FFF2-40B4-BE49-F238E27FC236}">
                <a16:creationId xmlns:a16="http://schemas.microsoft.com/office/drawing/2014/main" id="{D4645E62-CE57-0645-8B35-567920C42A7C}"/>
              </a:ext>
            </a:extLst>
          </p:cNvPr>
          <p:cNvPicPr>
            <a:picLocks noGrp="1" noChangeAspect="1"/>
          </p:cNvPicPr>
          <p:nvPr>
            <p:ph type="pic" idx="1"/>
          </p:nvPr>
        </p:nvPicPr>
        <p:blipFill rotWithShape="1">
          <a:blip r:embed="rId3"/>
          <a:srcRect t="396" r="416"/>
          <a:stretch/>
        </p:blipFill>
        <p:spPr>
          <a:xfrm>
            <a:off x="723737" y="1020725"/>
            <a:ext cx="7623502" cy="5337504"/>
          </a:xfrm>
          <a:ln w="63500">
            <a:solidFill>
              <a:schemeClr val="bg1"/>
            </a:solidFill>
          </a:ln>
          <a:effectLst>
            <a:outerShdw blurRad="50800" dir="2700000" algn="tl" rotWithShape="0">
              <a:prstClr val="black">
                <a:alpha val="40000"/>
              </a:prstClr>
            </a:outerShdw>
          </a:effectLst>
        </p:spPr>
      </p:pic>
    </p:spTree>
    <p:extLst>
      <p:ext uri="{BB962C8B-B14F-4D97-AF65-F5344CB8AC3E}">
        <p14:creationId xmlns:p14="http://schemas.microsoft.com/office/powerpoint/2010/main" val="315229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898" y="453534"/>
            <a:ext cx="8575071" cy="1470025"/>
          </a:xfrm>
        </p:spPr>
        <p:txBody>
          <a:bodyPr/>
          <a:lstStyle/>
          <a:p>
            <a:pPr algn="ctr"/>
            <a:r>
              <a:rPr lang="en-US" sz="5400" b="1" dirty="0">
                <a:solidFill>
                  <a:schemeClr val="tx1"/>
                </a:solidFill>
                <a:latin typeface="Arial" panose="020B0604020202020204" pitchFamily="34" charset="0"/>
                <a:cs typeface="Arial" panose="020B0604020202020204" pitchFamily="34" charset="0"/>
              </a:rPr>
              <a:t>Questions?</a:t>
            </a:r>
          </a:p>
        </p:txBody>
      </p:sp>
      <p:sp>
        <p:nvSpPr>
          <p:cNvPr id="3" name="Slide Number Placeholder 2"/>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CF9E77B-8D14-4024-8488-C515F4EB4B2A}" type="slidenum">
              <a:rPr kumimoji="0" lang="en-US" sz="1800" b="0" i="0" u="none" strike="noStrike" kern="1200" cap="none" spc="0" normalizeH="0" baseline="0" noProof="0" smtClean="0">
                <a:ln>
                  <a:noFill/>
                </a:ln>
                <a:solidFill>
                  <a:prstClr val="black"/>
                </a:solidFill>
                <a:effectLst/>
                <a:uLnTx/>
                <a:uFillTx/>
                <a:latin typeface="Arial"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sz="1800" b="0" i="0" u="none" strike="noStrike" kern="1200" cap="none" spc="0" normalizeH="0" baseline="0" noProof="0" dirty="0">
              <a:ln>
                <a:noFill/>
              </a:ln>
              <a:solidFill>
                <a:prstClr val="black"/>
              </a:solidFill>
              <a:effectLst/>
              <a:uLnTx/>
              <a:uFillTx/>
              <a:latin typeface="Arial" charset="0"/>
              <a:ea typeface="ＭＳ Ｐゴシック" pitchFamily="-111" charset="-128"/>
              <a:cs typeface="+mn-cs"/>
            </a:endParaRPr>
          </a:p>
        </p:txBody>
      </p:sp>
      <p:sp>
        <p:nvSpPr>
          <p:cNvPr id="5" name="Rectangle 4"/>
          <p:cNvSpPr/>
          <p:nvPr/>
        </p:nvSpPr>
        <p:spPr>
          <a:xfrm>
            <a:off x="1500692" y="3143271"/>
            <a:ext cx="6142616" cy="1643527"/>
          </a:xfrm>
          <a:prstGeom prst="rect">
            <a:avLst/>
          </a:prstGeom>
        </p:spPr>
        <p:txBody>
          <a:bodyPr wrap="square">
            <a:spAutoFit/>
          </a:bodyPr>
          <a:lstStyle/>
          <a:p>
            <a:pPr marL="0" marR="0" lvl="0" indent="0" algn="ctr" defTabSz="457200" rtl="0" eaLnBrk="1" fontAlgn="base" latinLnBrk="0" hangingPunct="1">
              <a:lnSpc>
                <a:spcPct val="105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OPI Assessment Help Desk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457200" rtl="0" eaLnBrk="1" fontAlgn="base"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Montana Office of Public Instruction</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457200" rtl="0" eaLnBrk="1" fontAlgn="base" latinLnBrk="0" hangingPunct="1">
              <a:lnSpc>
                <a:spcPct val="105000"/>
              </a:lnSpc>
              <a:spcBef>
                <a:spcPts val="0"/>
              </a:spcBef>
              <a:spcAft>
                <a:spcPts val="0"/>
              </a:spcAft>
              <a:buClr>
                <a:srgbClr val="C00000"/>
              </a:buClr>
              <a:buSzPts val="1000"/>
              <a:buFontTx/>
              <a:buNone/>
              <a:tabLst>
                <a:tab pos="457200" algn="l"/>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Phone:844-867-2569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457200" rtl="0" eaLnBrk="1" fontAlgn="base" latinLnBrk="0" hangingPunct="1">
              <a:lnSpc>
                <a:spcPct val="105000"/>
              </a:lnSpc>
              <a:spcBef>
                <a:spcPts val="0"/>
              </a:spcBef>
              <a:spcAft>
                <a:spcPts val="0"/>
              </a:spcAft>
              <a:buClr>
                <a:srgbClr val="C00000"/>
              </a:buClr>
              <a:buSzPts val="1000"/>
              <a:buFontTx/>
              <a:buNone/>
              <a:tabLst>
                <a:tab pos="457200" algn="l"/>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E-mail: </a:t>
            </a:r>
            <a:r>
              <a:rPr lang="en-US" sz="2400" dirty="0">
                <a:solidFill>
                  <a:schemeClr val="accent3">
                    <a:lumMod val="50000"/>
                  </a:schemeClr>
                </a:solidFill>
                <a:latin typeface="Arial" panose="020B0604020202020204" pitchFamily="34" charset="0"/>
                <a:ea typeface="Times New Roman" panose="02020603050405020304" pitchFamily="18" charset="0"/>
                <a:cs typeface="Arial" panose="020B0604020202020204" pitchFamily="34" charset="0"/>
              </a:rPr>
              <a:t>OPIAssessmentHelpDesk@mt.gov</a:t>
            </a:r>
            <a:endParaRPr kumimoji="0" lang="en-US" sz="2400" b="0" i="0" u="none" strike="noStrike" kern="1200" cap="none" spc="0" normalizeH="0" baseline="0" noProof="0" dirty="0">
              <a:ln>
                <a:noFill/>
              </a:ln>
              <a:solidFill>
                <a:schemeClr val="accent3">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275898" y="1970683"/>
            <a:ext cx="8504811" cy="772511"/>
          </a:xfrm>
          <a:prstGeom prst="rect">
            <a:avLst/>
          </a:prstGeom>
          <a:solidFill>
            <a:srgbClr val="C127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713" y="6253467"/>
            <a:ext cx="2049244" cy="517200"/>
          </a:xfrm>
          <a:prstGeom prst="rect">
            <a:avLst/>
          </a:prstGeom>
        </p:spPr>
      </p:pic>
    </p:spTree>
    <p:extLst>
      <p:ext uri="{BB962C8B-B14F-4D97-AF65-F5344CB8AC3E}">
        <p14:creationId xmlns:p14="http://schemas.microsoft.com/office/powerpoint/2010/main" val="2953722235"/>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AF5859B-CEBE-A340-B8BE-FC007C3FDC2A}"/>
              </a:ext>
            </a:extLst>
          </p:cNvPr>
          <p:cNvSpPr>
            <a:spLocks noGrp="1"/>
          </p:cNvSpPr>
          <p:nvPr>
            <p:ph type="title"/>
          </p:nvPr>
        </p:nvSpPr>
        <p:spPr/>
        <p:txBody>
          <a:bodyPr/>
          <a:lstStyle/>
          <a:p>
            <a:r>
              <a:rPr lang="en-US" dirty="0"/>
              <a:t>Home Page</a:t>
            </a:r>
          </a:p>
        </p:txBody>
      </p:sp>
      <p:pic>
        <p:nvPicPr>
          <p:cNvPr id="15" name="Content Placeholder 14" descr="A screenshot of a cell phone&#10;&#10;Description automatically generated">
            <a:extLst>
              <a:ext uri="{FF2B5EF4-FFF2-40B4-BE49-F238E27FC236}">
                <a16:creationId xmlns:a16="http://schemas.microsoft.com/office/drawing/2014/main" id="{D4645E62-CE57-0645-8B35-567920C42A7C}"/>
              </a:ext>
            </a:extLst>
          </p:cNvPr>
          <p:cNvPicPr>
            <a:picLocks noGrp="1" noChangeAspect="1"/>
          </p:cNvPicPr>
          <p:nvPr>
            <p:ph type="pic" idx="1"/>
          </p:nvPr>
        </p:nvPicPr>
        <p:blipFill rotWithShape="1">
          <a:blip r:embed="rId3"/>
          <a:srcRect t="-109" b="230"/>
          <a:stretch/>
        </p:blipFill>
        <p:spPr>
          <a:xfrm>
            <a:off x="879986" y="978194"/>
            <a:ext cx="7384028" cy="5645889"/>
          </a:xfrm>
          <a:ln w="63500">
            <a:solidFill>
              <a:schemeClr val="bg1"/>
            </a:solidFill>
          </a:ln>
          <a:effectLst>
            <a:outerShdw blurRad="50800" dir="2700000" algn="tl" rotWithShape="0">
              <a:prstClr val="black">
                <a:alpha val="40000"/>
              </a:prstClr>
            </a:outerShdw>
          </a:effectLst>
        </p:spPr>
      </p:pic>
    </p:spTree>
    <p:extLst>
      <p:ext uri="{BB962C8B-B14F-4D97-AF65-F5344CB8AC3E}">
        <p14:creationId xmlns:p14="http://schemas.microsoft.com/office/powerpoint/2010/main" val="4045128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AF5859B-CEBE-A340-B8BE-FC007C3FDC2A}"/>
              </a:ext>
            </a:extLst>
          </p:cNvPr>
          <p:cNvSpPr>
            <a:spLocks noGrp="1"/>
          </p:cNvSpPr>
          <p:nvPr>
            <p:ph type="title"/>
          </p:nvPr>
        </p:nvSpPr>
        <p:spPr/>
        <p:txBody>
          <a:bodyPr/>
          <a:lstStyle/>
          <a:p>
            <a:r>
              <a:rPr lang="en-US" dirty="0"/>
              <a:t>Side Menu Fly-Out</a:t>
            </a:r>
          </a:p>
        </p:txBody>
      </p:sp>
      <p:pic>
        <p:nvPicPr>
          <p:cNvPr id="15" name="Content Placeholder 14">
            <a:extLst>
              <a:ext uri="{FF2B5EF4-FFF2-40B4-BE49-F238E27FC236}">
                <a16:creationId xmlns:a16="http://schemas.microsoft.com/office/drawing/2014/main" id="{D4645E62-CE57-0645-8B35-567920C42A7C}"/>
              </a:ext>
            </a:extLst>
          </p:cNvPr>
          <p:cNvPicPr>
            <a:picLocks noGrp="1" noChangeAspect="1"/>
          </p:cNvPicPr>
          <p:nvPr>
            <p:ph type="pic" idx="1"/>
          </p:nvPr>
        </p:nvPicPr>
        <p:blipFill rotWithShape="1">
          <a:blip r:embed="rId3"/>
          <a:srcRect l="333" t="200" b="729"/>
          <a:stretch/>
        </p:blipFill>
        <p:spPr>
          <a:xfrm>
            <a:off x="856961" y="896113"/>
            <a:ext cx="7357054" cy="5609370"/>
          </a:xfrm>
          <a:ln w="63500">
            <a:solidFill>
              <a:schemeClr val="bg1"/>
            </a:solidFill>
          </a:ln>
          <a:effectLst>
            <a:outerShdw blurRad="50800" dir="2700000" algn="tl" rotWithShape="0">
              <a:prstClr val="black">
                <a:alpha val="40000"/>
              </a:prstClr>
            </a:outerShdw>
          </a:effectLst>
        </p:spPr>
      </p:pic>
    </p:spTree>
    <p:extLst>
      <p:ext uri="{BB962C8B-B14F-4D97-AF65-F5344CB8AC3E}">
        <p14:creationId xmlns:p14="http://schemas.microsoft.com/office/powerpoint/2010/main" val="2226538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AF5859B-CEBE-A340-B8BE-FC007C3FDC2A}"/>
              </a:ext>
            </a:extLst>
          </p:cNvPr>
          <p:cNvSpPr>
            <a:spLocks noGrp="1"/>
          </p:cNvSpPr>
          <p:nvPr>
            <p:ph type="title"/>
          </p:nvPr>
        </p:nvSpPr>
        <p:spPr/>
        <p:txBody>
          <a:bodyPr/>
          <a:lstStyle/>
          <a:p>
            <a:r>
              <a:rPr lang="en-US" dirty="0"/>
              <a:t>Browse for Resources</a:t>
            </a:r>
          </a:p>
        </p:txBody>
      </p:sp>
      <p:pic>
        <p:nvPicPr>
          <p:cNvPr id="15" name="Content Placeholder 14">
            <a:extLst>
              <a:ext uri="{FF2B5EF4-FFF2-40B4-BE49-F238E27FC236}">
                <a16:creationId xmlns:a16="http://schemas.microsoft.com/office/drawing/2014/main" id="{D4645E62-CE57-0645-8B35-567920C42A7C}"/>
              </a:ext>
            </a:extLst>
          </p:cNvPr>
          <p:cNvPicPr>
            <a:picLocks noGrp="1" noChangeAspect="1"/>
          </p:cNvPicPr>
          <p:nvPr>
            <p:ph type="pic" idx="1"/>
          </p:nvPr>
        </p:nvPicPr>
        <p:blipFill rotWithShape="1">
          <a:blip r:embed="rId3"/>
          <a:srcRect t="4376"/>
          <a:stretch/>
        </p:blipFill>
        <p:spPr>
          <a:xfrm>
            <a:off x="989042" y="991756"/>
            <a:ext cx="7165916" cy="5506339"/>
          </a:xfrm>
          <a:ln w="63500">
            <a:solidFill>
              <a:schemeClr val="bg1"/>
            </a:solidFill>
          </a:ln>
          <a:effectLst>
            <a:outerShdw blurRad="50800" dir="2700000" algn="tl" rotWithShape="0">
              <a:prstClr val="black">
                <a:alpha val="40000"/>
              </a:prstClr>
            </a:outerShdw>
          </a:effectLst>
        </p:spPr>
      </p:pic>
    </p:spTree>
    <p:extLst>
      <p:ext uri="{BB962C8B-B14F-4D97-AF65-F5344CB8AC3E}">
        <p14:creationId xmlns:p14="http://schemas.microsoft.com/office/powerpoint/2010/main" val="496935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AF5859B-CEBE-A340-B8BE-FC007C3FDC2A}"/>
              </a:ext>
            </a:extLst>
          </p:cNvPr>
          <p:cNvSpPr>
            <a:spLocks noGrp="1"/>
          </p:cNvSpPr>
          <p:nvPr>
            <p:ph type="title"/>
          </p:nvPr>
        </p:nvSpPr>
        <p:spPr/>
        <p:txBody>
          <a:bodyPr/>
          <a:lstStyle/>
          <a:p>
            <a:r>
              <a:rPr lang="en-US" dirty="0"/>
              <a:t>Keyword Search</a:t>
            </a:r>
          </a:p>
        </p:txBody>
      </p:sp>
      <p:pic>
        <p:nvPicPr>
          <p:cNvPr id="15" name="Content Placeholder 14">
            <a:extLst>
              <a:ext uri="{FF2B5EF4-FFF2-40B4-BE49-F238E27FC236}">
                <a16:creationId xmlns:a16="http://schemas.microsoft.com/office/drawing/2014/main" id="{D4645E62-CE57-0645-8B35-567920C42A7C}"/>
              </a:ext>
            </a:extLst>
          </p:cNvPr>
          <p:cNvPicPr>
            <a:picLocks noGrp="1" noChangeAspect="1"/>
          </p:cNvPicPr>
          <p:nvPr>
            <p:ph type="pic" idx="1"/>
          </p:nvPr>
        </p:nvPicPr>
        <p:blipFill rotWithShape="1">
          <a:blip r:embed="rId3"/>
          <a:srcRect t="259" r="440"/>
          <a:stretch/>
        </p:blipFill>
        <p:spPr>
          <a:xfrm>
            <a:off x="974139" y="905256"/>
            <a:ext cx="7164021" cy="5505201"/>
          </a:xfrm>
          <a:ln w="63500">
            <a:solidFill>
              <a:schemeClr val="bg1"/>
            </a:solidFill>
          </a:ln>
          <a:effectLst>
            <a:outerShdw blurRad="50800" dir="2700000" algn="tl" rotWithShape="0">
              <a:prstClr val="black">
                <a:alpha val="40000"/>
              </a:prstClr>
            </a:outerShdw>
          </a:effectLst>
        </p:spPr>
      </p:pic>
    </p:spTree>
    <p:extLst>
      <p:ext uri="{BB962C8B-B14F-4D97-AF65-F5344CB8AC3E}">
        <p14:creationId xmlns:p14="http://schemas.microsoft.com/office/powerpoint/2010/main" val="3371792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AF5859B-CEBE-A340-B8BE-FC007C3FDC2A}"/>
              </a:ext>
            </a:extLst>
          </p:cNvPr>
          <p:cNvSpPr>
            <a:spLocks noGrp="1"/>
          </p:cNvSpPr>
          <p:nvPr>
            <p:ph type="title"/>
          </p:nvPr>
        </p:nvSpPr>
        <p:spPr/>
        <p:txBody>
          <a:bodyPr/>
          <a:lstStyle/>
          <a:p>
            <a:r>
              <a:rPr lang="en-US" dirty="0"/>
              <a:t>Filter Results by Grade</a:t>
            </a:r>
          </a:p>
        </p:txBody>
      </p:sp>
      <p:pic>
        <p:nvPicPr>
          <p:cNvPr id="15" name="Content Placeholder 14">
            <a:extLst>
              <a:ext uri="{FF2B5EF4-FFF2-40B4-BE49-F238E27FC236}">
                <a16:creationId xmlns:a16="http://schemas.microsoft.com/office/drawing/2014/main" id="{D4645E62-CE57-0645-8B35-567920C42A7C}"/>
              </a:ext>
            </a:extLst>
          </p:cNvPr>
          <p:cNvPicPr>
            <a:picLocks noGrp="1" noChangeAspect="1"/>
          </p:cNvPicPr>
          <p:nvPr>
            <p:ph type="pic" idx="1"/>
          </p:nvPr>
        </p:nvPicPr>
        <p:blipFill rotWithShape="1">
          <a:blip r:embed="rId3"/>
          <a:srcRect t="660" r="943"/>
          <a:stretch/>
        </p:blipFill>
        <p:spPr>
          <a:xfrm>
            <a:off x="943660" y="893135"/>
            <a:ext cx="7256679" cy="5550549"/>
          </a:xfrm>
          <a:ln w="63500">
            <a:solidFill>
              <a:schemeClr val="bg1"/>
            </a:solidFill>
          </a:ln>
          <a:effectLst>
            <a:outerShdw blurRad="50800" dir="2700000" algn="tl" rotWithShape="0">
              <a:prstClr val="black">
                <a:alpha val="40000"/>
              </a:prstClr>
            </a:outerShdw>
          </a:effectLst>
        </p:spPr>
      </p:pic>
    </p:spTree>
    <p:extLst>
      <p:ext uri="{BB962C8B-B14F-4D97-AF65-F5344CB8AC3E}">
        <p14:creationId xmlns:p14="http://schemas.microsoft.com/office/powerpoint/2010/main" val="2103888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AF5859B-CEBE-A340-B8BE-FC007C3FDC2A}"/>
              </a:ext>
            </a:extLst>
          </p:cNvPr>
          <p:cNvSpPr>
            <a:spLocks noGrp="1"/>
          </p:cNvSpPr>
          <p:nvPr>
            <p:ph type="title"/>
          </p:nvPr>
        </p:nvSpPr>
        <p:spPr/>
        <p:txBody>
          <a:bodyPr/>
          <a:lstStyle/>
          <a:p>
            <a:r>
              <a:rPr lang="en-US" dirty="0"/>
              <a:t>Connections Playlist</a:t>
            </a:r>
          </a:p>
        </p:txBody>
      </p:sp>
      <p:pic>
        <p:nvPicPr>
          <p:cNvPr id="15" name="Content Placeholder 14">
            <a:extLst>
              <a:ext uri="{FF2B5EF4-FFF2-40B4-BE49-F238E27FC236}">
                <a16:creationId xmlns:a16="http://schemas.microsoft.com/office/drawing/2014/main" id="{D4645E62-CE57-0645-8B35-567920C42A7C}"/>
              </a:ext>
            </a:extLst>
          </p:cNvPr>
          <p:cNvPicPr>
            <a:picLocks noGrp="1" noChangeAspect="1"/>
          </p:cNvPicPr>
          <p:nvPr>
            <p:ph type="pic" idx="1"/>
          </p:nvPr>
        </p:nvPicPr>
        <p:blipFill rotWithShape="1">
          <a:blip r:embed="rId3"/>
          <a:srcRect/>
          <a:stretch/>
        </p:blipFill>
        <p:spPr>
          <a:xfrm>
            <a:off x="776920" y="1083547"/>
            <a:ext cx="7590160" cy="5292028"/>
          </a:xfrm>
          <a:ln w="63500">
            <a:solidFill>
              <a:schemeClr val="bg1"/>
            </a:solidFill>
          </a:ln>
          <a:effectLst>
            <a:outerShdw blurRad="50800" dir="2700000" algn="tl" rotWithShape="0">
              <a:prstClr val="black">
                <a:alpha val="40000"/>
              </a:prstClr>
            </a:outerShdw>
          </a:effectLst>
        </p:spPr>
      </p:pic>
    </p:spTree>
    <p:extLst>
      <p:ext uri="{BB962C8B-B14F-4D97-AF65-F5344CB8AC3E}">
        <p14:creationId xmlns:p14="http://schemas.microsoft.com/office/powerpoint/2010/main" val="1014506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AF5859B-CEBE-A340-B8BE-FC007C3FDC2A}"/>
              </a:ext>
            </a:extLst>
          </p:cNvPr>
          <p:cNvSpPr>
            <a:spLocks noGrp="1"/>
          </p:cNvSpPr>
          <p:nvPr>
            <p:ph type="title"/>
          </p:nvPr>
        </p:nvSpPr>
        <p:spPr/>
        <p:txBody>
          <a:bodyPr/>
          <a:lstStyle/>
          <a:p>
            <a:r>
              <a:rPr lang="en-US" dirty="0"/>
              <a:t>Instructional Resource</a:t>
            </a:r>
          </a:p>
        </p:txBody>
      </p:sp>
      <p:pic>
        <p:nvPicPr>
          <p:cNvPr id="15" name="Content Placeholder 14">
            <a:extLst>
              <a:ext uri="{FF2B5EF4-FFF2-40B4-BE49-F238E27FC236}">
                <a16:creationId xmlns:a16="http://schemas.microsoft.com/office/drawing/2014/main" id="{D4645E62-CE57-0645-8B35-567920C42A7C}"/>
              </a:ext>
            </a:extLst>
          </p:cNvPr>
          <p:cNvPicPr>
            <a:picLocks noGrp="1" noChangeAspect="1"/>
          </p:cNvPicPr>
          <p:nvPr>
            <p:ph type="pic" idx="1"/>
          </p:nvPr>
        </p:nvPicPr>
        <p:blipFill rotWithShape="1">
          <a:blip r:embed="rId3"/>
          <a:srcRect/>
          <a:stretch/>
        </p:blipFill>
        <p:spPr>
          <a:xfrm>
            <a:off x="645122" y="891012"/>
            <a:ext cx="7853755" cy="5519445"/>
          </a:xfrm>
          <a:ln w="63500">
            <a:solidFill>
              <a:schemeClr val="bg1"/>
            </a:solidFill>
          </a:ln>
          <a:effectLst>
            <a:outerShdw blurRad="50800" dir="2700000" algn="tl" rotWithShape="0">
              <a:prstClr val="black">
                <a:alpha val="40000"/>
              </a:prstClr>
            </a:outerShdw>
          </a:effectLst>
        </p:spPr>
      </p:pic>
    </p:spTree>
    <p:extLst>
      <p:ext uri="{BB962C8B-B14F-4D97-AF65-F5344CB8AC3E}">
        <p14:creationId xmlns:p14="http://schemas.microsoft.com/office/powerpoint/2010/main" val="3446608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AF5859B-CEBE-A340-B8BE-FC007C3FDC2A}"/>
              </a:ext>
            </a:extLst>
          </p:cNvPr>
          <p:cNvSpPr>
            <a:spLocks noGrp="1"/>
          </p:cNvSpPr>
          <p:nvPr>
            <p:ph type="title"/>
          </p:nvPr>
        </p:nvSpPr>
        <p:spPr/>
        <p:txBody>
          <a:bodyPr/>
          <a:lstStyle/>
          <a:p>
            <a:r>
              <a:rPr lang="en-US" dirty="0"/>
              <a:t>Professional Learning Resource</a:t>
            </a:r>
          </a:p>
        </p:txBody>
      </p:sp>
      <p:pic>
        <p:nvPicPr>
          <p:cNvPr id="15" name="Content Placeholder 14">
            <a:extLst>
              <a:ext uri="{FF2B5EF4-FFF2-40B4-BE49-F238E27FC236}">
                <a16:creationId xmlns:a16="http://schemas.microsoft.com/office/drawing/2014/main" id="{D4645E62-CE57-0645-8B35-567920C42A7C}"/>
              </a:ext>
            </a:extLst>
          </p:cNvPr>
          <p:cNvPicPr>
            <a:picLocks noGrp="1" noChangeAspect="1"/>
          </p:cNvPicPr>
          <p:nvPr>
            <p:ph type="pic" idx="1"/>
          </p:nvPr>
        </p:nvPicPr>
        <p:blipFill rotWithShape="1">
          <a:blip r:embed="rId3"/>
          <a:srcRect/>
          <a:stretch/>
        </p:blipFill>
        <p:spPr>
          <a:xfrm>
            <a:off x="403774" y="1031358"/>
            <a:ext cx="8336451" cy="5233438"/>
          </a:xfrm>
          <a:ln w="63500">
            <a:solidFill>
              <a:schemeClr val="bg1"/>
            </a:solidFill>
          </a:ln>
          <a:effectLst>
            <a:outerShdw blurRad="50800" dir="2700000" algn="tl" rotWithShape="0">
              <a:prstClr val="black">
                <a:alpha val="40000"/>
              </a:prstClr>
            </a:outerShdw>
          </a:effectLst>
        </p:spPr>
      </p:pic>
    </p:spTree>
    <p:extLst>
      <p:ext uri="{BB962C8B-B14F-4D97-AF65-F5344CB8AC3E}">
        <p14:creationId xmlns:p14="http://schemas.microsoft.com/office/powerpoint/2010/main" val="1855487887"/>
      </p:ext>
    </p:extLst>
  </p:cSld>
  <p:clrMapOvr>
    <a:masterClrMapping/>
  </p:clrMapOvr>
</p:sld>
</file>

<file path=ppt/theme/theme1.xml><?xml version="1.0" encoding="utf-8"?>
<a:theme xmlns:a="http://schemas.openxmlformats.org/drawingml/2006/main" name="11_Office Theme">
  <a:themeElements>
    <a:clrScheme name="Smarter Balanced 2019">
      <a:dk1>
        <a:srgbClr val="20262F"/>
      </a:dk1>
      <a:lt1>
        <a:srgbClr val="FFFFFF"/>
      </a:lt1>
      <a:dk2>
        <a:srgbClr val="000000"/>
      </a:dk2>
      <a:lt2>
        <a:srgbClr val="DFDFDF"/>
      </a:lt2>
      <a:accent1>
        <a:srgbClr val="007DA3"/>
      </a:accent1>
      <a:accent2>
        <a:srgbClr val="3C8517"/>
      </a:accent2>
      <a:accent3>
        <a:srgbClr val="484F5B"/>
      </a:accent3>
      <a:accent4>
        <a:srgbClr val="00B3EB"/>
      </a:accent4>
      <a:accent5>
        <a:srgbClr val="59C923"/>
      </a:accent5>
      <a:accent6>
        <a:srgbClr val="F2C94F"/>
      </a:accent6>
      <a:hlink>
        <a:srgbClr val="009FCF"/>
      </a:hlink>
      <a:folHlink>
        <a:srgbClr val="BA2CA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ype_x0020_of_x0020_Document xmlns="097c4ac9-f58d-4451-b067-b3927d9f3aa2">Presentation</Type_x0020_of_x0020_Document>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006B61285DA54D985F6EF31F98CD5E" ma:contentTypeVersion="1" ma:contentTypeDescription="Create a new document." ma:contentTypeScope="" ma:versionID="61cf456a0b489fffe39999cf446ee6aa">
  <xsd:schema xmlns:xsd="http://www.w3.org/2001/XMLSchema" xmlns:xs="http://www.w3.org/2001/XMLSchema" xmlns:p="http://schemas.microsoft.com/office/2006/metadata/properties" xmlns:ns2="097c4ac9-f58d-4451-b067-b3927d9f3aa2" targetNamespace="http://schemas.microsoft.com/office/2006/metadata/properties" ma:root="true" ma:fieldsID="a96cb31cdcfda90b7b63403650b3869f" ns2:_="">
    <xsd:import namespace="097c4ac9-f58d-4451-b067-b3927d9f3aa2"/>
    <xsd:element name="properties">
      <xsd:complexType>
        <xsd:sequence>
          <xsd:element name="documentManagement">
            <xsd:complexType>
              <xsd:all>
                <xsd:element ref="ns2:Type_x0020_of_x0020_Document"/>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c4ac9-f58d-4451-b067-b3927d9f3aa2" elementFormDefault="qualified">
    <xsd:import namespace="http://schemas.microsoft.com/office/2006/documentManagement/types"/>
    <xsd:import namespace="http://schemas.microsoft.com/office/infopath/2007/PartnerControls"/>
    <xsd:element name="Type_x0020_of_x0020_Document" ma:index="8" ma:displayName="Type of Document" ma:format="Dropdown" ma:internalName="Type_x0020_of_x0020_Document">
      <xsd:simpleType>
        <xsd:union memberTypes="dms:Text">
          <xsd:simpleType>
            <xsd:restriction base="dms:Choice">
              <xsd:enumeration value="Agenda"/>
              <xsd:enumeration value="Background Document"/>
              <xsd:enumeration value="Backgrounder"/>
              <xsd:enumeration value="Bio"/>
              <xsd:enumeration value="Communications Plan"/>
              <xsd:enumeration value="Fact Sheet"/>
              <xsd:enumeration value="FAQ"/>
              <xsd:enumeration value="Letter"/>
              <xsd:enumeration value="Media Analysis"/>
              <xsd:enumeration value="Media List"/>
              <xsd:enumeration value="Memo"/>
              <xsd:enumeration value="Messaging"/>
              <xsd:enumeration value="Notes"/>
              <xsd:enumeration value="Other"/>
              <xsd:enumeration value="Photo"/>
              <xsd:enumeration value="Presentation"/>
              <xsd:enumeration value="Press Release"/>
              <xsd:enumeration value="Project List"/>
              <xsd:enumeration value="Report"/>
              <xsd:enumeration value="Speech"/>
              <xsd:enumeration value="Strategy"/>
              <xsd:enumeration value="Timeline"/>
              <xsd:enumeration value="Video"/>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Item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A409E3-AA79-45FA-A93D-801B2B6845D8}">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097c4ac9-f58d-4451-b067-b3927d9f3aa2"/>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96C82E31-50E5-455E-AEF2-B47F15F9AE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7c4ac9-f58d-4451-b067-b3927d9f3a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195FFD-765C-461C-A338-A76F927E35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15152</TotalTime>
  <Words>448</Words>
  <Application>Microsoft Office PowerPoint</Application>
  <PresentationFormat>On-screen Show (4:3)</PresentationFormat>
  <Paragraphs>50</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ＭＳ Ｐゴシック</vt:lpstr>
      <vt:lpstr>Arial</vt:lpstr>
      <vt:lpstr>Arial Black</vt:lpstr>
      <vt:lpstr>Calibri</vt:lpstr>
      <vt:lpstr>Times New Roman</vt:lpstr>
      <vt:lpstr>11_Office Theme</vt:lpstr>
      <vt:lpstr>PowerPoint Presentation</vt:lpstr>
      <vt:lpstr>Home Page</vt:lpstr>
      <vt:lpstr>Side Menu Fly-Out</vt:lpstr>
      <vt:lpstr>Browse for Resources</vt:lpstr>
      <vt:lpstr>Keyword Search</vt:lpstr>
      <vt:lpstr>Filter Results by Grade</vt:lpstr>
      <vt:lpstr>Connections Playlist</vt:lpstr>
      <vt:lpstr>Instructional Resource</vt:lpstr>
      <vt:lpstr>Professional Learning Resource</vt:lpstr>
      <vt:lpstr>Embedded Accessibility Strategy</vt:lpstr>
      <vt:lpstr>Formative Strategy</vt:lpstr>
      <vt:lpstr>Accessibility Strategy</vt:lpstr>
      <vt:lpstr>Resource Print</vt:lpstr>
      <vt:lpstr>Add a Resource Note</vt:lpstr>
      <vt:lpstr>Bookmarked Resources</vt:lpstr>
      <vt:lpstr>Questions?</vt:lpstr>
    </vt:vector>
  </TitlesOfParts>
  <Company>GMMB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Richards</dc:creator>
  <cp:lastModifiedBy>Schlabach, Duane</cp:lastModifiedBy>
  <cp:revision>364</cp:revision>
  <dcterms:created xsi:type="dcterms:W3CDTF">2011-12-13T19:56:07Z</dcterms:created>
  <dcterms:modified xsi:type="dcterms:W3CDTF">2020-04-23T14:32:25Z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0x01010085006B61285DA54D985F6EF31F98CD5E</vt:lpwstr>
  </property>
</Properties>
</file>